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353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4" r:id="rId27"/>
    <p:sldId id="346" r:id="rId28"/>
    <p:sldId id="305" r:id="rId29"/>
    <p:sldId id="347" r:id="rId30"/>
    <p:sldId id="307" r:id="rId31"/>
    <p:sldId id="348" r:id="rId32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6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622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8.png"/><Relationship Id="rId26" Type="http://schemas.openxmlformats.org/officeDocument/2006/relationships/image" Target="../media/image116.png"/><Relationship Id="rId39" Type="http://schemas.openxmlformats.org/officeDocument/2006/relationships/image" Target="../media/image53.png"/><Relationship Id="rId21" Type="http://schemas.openxmlformats.org/officeDocument/2006/relationships/image" Target="../media/image33.png"/><Relationship Id="rId34" Type="http://schemas.openxmlformats.org/officeDocument/2006/relationships/image" Target="../media/image48.png"/><Relationship Id="rId42" Type="http://schemas.openxmlformats.org/officeDocument/2006/relationships/image" Target="../media/image5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png"/><Relationship Id="rId20" Type="http://schemas.openxmlformats.org/officeDocument/2006/relationships/image" Target="../media/image32.png"/><Relationship Id="rId29" Type="http://schemas.openxmlformats.org/officeDocument/2006/relationships/image" Target="../media/image118.png"/><Relationship Id="rId41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114.png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40" Type="http://schemas.openxmlformats.org/officeDocument/2006/relationships/image" Target="../media/image54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113.png"/><Relationship Id="rId28" Type="http://schemas.openxmlformats.org/officeDocument/2006/relationships/image" Target="../media/image117.png"/><Relationship Id="rId36" Type="http://schemas.openxmlformats.org/officeDocument/2006/relationships/image" Target="../media/image50.png"/><Relationship Id="rId10" Type="http://schemas.openxmlformats.org/officeDocument/2006/relationships/image" Target="../media/image19.png"/><Relationship Id="rId19" Type="http://schemas.openxmlformats.org/officeDocument/2006/relationships/image" Target="../media/image105.png"/><Relationship Id="rId31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9.png"/><Relationship Id="rId27" Type="http://schemas.openxmlformats.org/officeDocument/2006/relationships/image" Target="../media/image38.png"/><Relationship Id="rId30" Type="http://schemas.openxmlformats.org/officeDocument/2006/relationships/image" Target="../media/image119.png"/><Relationship Id="rId35" Type="http://schemas.openxmlformats.org/officeDocument/2006/relationships/image" Target="../media/image49.png"/><Relationship Id="rId43" Type="http://schemas.openxmlformats.org/officeDocument/2006/relationships/image" Target="../media/image11.png"/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12" Type="http://schemas.openxmlformats.org/officeDocument/2006/relationships/image" Target="../media/image21.png"/><Relationship Id="rId17" Type="http://schemas.openxmlformats.org/officeDocument/2006/relationships/image" Target="../media/image27.png"/><Relationship Id="rId25" Type="http://schemas.openxmlformats.org/officeDocument/2006/relationships/image" Target="../media/image115.png"/><Relationship Id="rId33" Type="http://schemas.openxmlformats.org/officeDocument/2006/relationships/image" Target="../media/image47.png"/><Relationship Id="rId38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105.png"/><Relationship Id="rId26" Type="http://schemas.openxmlformats.org/officeDocument/2006/relationships/image" Target="../media/image124.png"/><Relationship Id="rId39" Type="http://schemas.openxmlformats.org/officeDocument/2006/relationships/image" Target="../media/image55.png"/><Relationship Id="rId21" Type="http://schemas.openxmlformats.org/officeDocument/2006/relationships/image" Target="../media/image9.png"/><Relationship Id="rId34" Type="http://schemas.openxmlformats.org/officeDocument/2006/relationships/image" Target="../media/image50.png"/><Relationship Id="rId42" Type="http://schemas.openxmlformats.org/officeDocument/2006/relationships/image" Target="../media/image12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7.png"/><Relationship Id="rId20" Type="http://schemas.openxmlformats.org/officeDocument/2006/relationships/image" Target="../media/image33.png"/><Relationship Id="rId29" Type="http://schemas.openxmlformats.org/officeDocument/2006/relationships/image" Target="../media/image45.png"/><Relationship Id="rId41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20.png"/><Relationship Id="rId24" Type="http://schemas.openxmlformats.org/officeDocument/2006/relationships/image" Target="../media/image122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5" Type="http://schemas.openxmlformats.org/officeDocument/2006/relationships/image" Target="../media/image14.png"/><Relationship Id="rId15" Type="http://schemas.openxmlformats.org/officeDocument/2006/relationships/image" Target="../media/image26.png"/><Relationship Id="rId23" Type="http://schemas.openxmlformats.org/officeDocument/2006/relationships/image" Target="../media/image121.png"/><Relationship Id="rId28" Type="http://schemas.openxmlformats.org/officeDocument/2006/relationships/image" Target="../media/image119.png"/><Relationship Id="rId36" Type="http://schemas.openxmlformats.org/officeDocument/2006/relationships/image" Target="../media/image52.png"/><Relationship Id="rId10" Type="http://schemas.openxmlformats.org/officeDocument/2006/relationships/image" Target="../media/image19.png"/><Relationship Id="rId19" Type="http://schemas.openxmlformats.org/officeDocument/2006/relationships/image" Target="../media/image32.png"/><Relationship Id="rId31" Type="http://schemas.openxmlformats.org/officeDocument/2006/relationships/image" Target="../media/image4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4.png"/><Relationship Id="rId22" Type="http://schemas.openxmlformats.org/officeDocument/2006/relationships/image" Target="../media/image95.png"/><Relationship Id="rId27" Type="http://schemas.openxmlformats.org/officeDocument/2006/relationships/image" Target="../media/image125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12" Type="http://schemas.openxmlformats.org/officeDocument/2006/relationships/image" Target="../media/image22.png"/><Relationship Id="rId17" Type="http://schemas.openxmlformats.org/officeDocument/2006/relationships/image" Target="../media/image28.png"/><Relationship Id="rId25" Type="http://schemas.openxmlformats.org/officeDocument/2006/relationships/image" Target="../media/image123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135.png"/><Relationship Id="rId26" Type="http://schemas.openxmlformats.org/officeDocument/2006/relationships/image" Target="../media/image142.png"/><Relationship Id="rId39" Type="http://schemas.openxmlformats.org/officeDocument/2006/relationships/image" Target="../media/image54.png"/><Relationship Id="rId21" Type="http://schemas.openxmlformats.org/officeDocument/2006/relationships/image" Target="../media/image137.png"/><Relationship Id="rId34" Type="http://schemas.openxmlformats.org/officeDocument/2006/relationships/image" Target="../media/image146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33.png"/><Relationship Id="rId20" Type="http://schemas.openxmlformats.org/officeDocument/2006/relationships/image" Target="../media/image136.png"/><Relationship Id="rId29" Type="http://schemas.openxmlformats.org/officeDocument/2006/relationships/image" Target="../media/image144.png"/><Relationship Id="rId41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4.png"/><Relationship Id="rId24" Type="http://schemas.openxmlformats.org/officeDocument/2006/relationships/image" Target="../media/image140.png"/><Relationship Id="rId32" Type="http://schemas.openxmlformats.org/officeDocument/2006/relationships/image" Target="../media/image145.png"/><Relationship Id="rId37" Type="http://schemas.openxmlformats.org/officeDocument/2006/relationships/image" Target="../media/image52.png"/><Relationship Id="rId40" Type="http://schemas.openxmlformats.org/officeDocument/2006/relationships/image" Target="../media/image56.png"/><Relationship Id="rId5" Type="http://schemas.openxmlformats.org/officeDocument/2006/relationships/image" Target="../media/image65.png"/><Relationship Id="rId15" Type="http://schemas.openxmlformats.org/officeDocument/2006/relationships/image" Target="../media/image132.png"/><Relationship Id="rId23" Type="http://schemas.openxmlformats.org/officeDocument/2006/relationships/image" Target="../media/image139.png"/><Relationship Id="rId28" Type="http://schemas.openxmlformats.org/officeDocument/2006/relationships/image" Target="../media/image9.png"/><Relationship Id="rId36" Type="http://schemas.openxmlformats.org/officeDocument/2006/relationships/image" Target="../media/image51.png"/><Relationship Id="rId10" Type="http://schemas.openxmlformats.org/officeDocument/2006/relationships/image" Target="../media/image130.png"/><Relationship Id="rId19" Type="http://schemas.openxmlformats.org/officeDocument/2006/relationships/image" Target="../media/image32.png"/><Relationship Id="rId31" Type="http://schemas.openxmlformats.org/officeDocument/2006/relationships/image" Target="../media/image53.png"/><Relationship Id="rId4" Type="http://schemas.openxmlformats.org/officeDocument/2006/relationships/image" Target="../media/image13.png"/><Relationship Id="rId9" Type="http://schemas.openxmlformats.org/officeDocument/2006/relationships/image" Target="../media/image129.png"/><Relationship Id="rId14" Type="http://schemas.openxmlformats.org/officeDocument/2006/relationships/image" Target="../media/image33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45.png"/><Relationship Id="rId35" Type="http://schemas.openxmlformats.org/officeDocument/2006/relationships/image" Target="../media/image147.png"/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12" Type="http://schemas.openxmlformats.org/officeDocument/2006/relationships/image" Target="../media/image131.png"/><Relationship Id="rId17" Type="http://schemas.openxmlformats.org/officeDocument/2006/relationships/image" Target="../media/image134.png"/><Relationship Id="rId25" Type="http://schemas.openxmlformats.org/officeDocument/2006/relationships/image" Target="../media/image141.png"/><Relationship Id="rId33" Type="http://schemas.openxmlformats.org/officeDocument/2006/relationships/image" Target="../media/image48.png"/><Relationship Id="rId38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/><Relationship Id="rId18" Type="http://schemas.openxmlformats.org/officeDocument/2006/relationships/image" Target="../media/image29.png"/><Relationship Id="rId26" Type="http://schemas.openxmlformats.org/officeDocument/2006/relationships/image" Target="../media/image157.png"/><Relationship Id="rId39" Type="http://schemas.openxmlformats.org/officeDocument/2006/relationships/image" Target="../media/image56.png"/><Relationship Id="rId21" Type="http://schemas.openxmlformats.org/officeDocument/2006/relationships/image" Target="../media/image154.png"/><Relationship Id="rId34" Type="http://schemas.openxmlformats.org/officeDocument/2006/relationships/image" Target="../media/image147.png"/><Relationship Id="rId7" Type="http://schemas.openxmlformats.org/officeDocument/2006/relationships/image" Target="../media/image149.png"/><Relationship Id="rId12" Type="http://schemas.openxmlformats.org/officeDocument/2006/relationships/image" Target="../media/image151.png"/><Relationship Id="rId17" Type="http://schemas.openxmlformats.org/officeDocument/2006/relationships/image" Target="../media/image131.png"/><Relationship Id="rId25" Type="http://schemas.openxmlformats.org/officeDocument/2006/relationships/image" Target="../media/image156.png"/><Relationship Id="rId33" Type="http://schemas.openxmlformats.org/officeDocument/2006/relationships/image" Target="../media/image146.png"/><Relationship Id="rId38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4.png"/><Relationship Id="rId20" Type="http://schemas.openxmlformats.org/officeDocument/2006/relationships/image" Target="../media/image133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29.png"/><Relationship Id="rId24" Type="http://schemas.openxmlformats.org/officeDocument/2006/relationships/image" Target="../media/image155.png"/><Relationship Id="rId32" Type="http://schemas.openxmlformats.org/officeDocument/2006/relationships/image" Target="../media/image48.png"/><Relationship Id="rId37" Type="http://schemas.openxmlformats.org/officeDocument/2006/relationships/image" Target="../media/image55.png"/><Relationship Id="rId40" Type="http://schemas.openxmlformats.org/officeDocument/2006/relationships/image" Target="../media/image11.png"/><Relationship Id="rId5" Type="http://schemas.openxmlformats.org/officeDocument/2006/relationships/image" Target="../media/image148.png"/><Relationship Id="rId15" Type="http://schemas.openxmlformats.org/officeDocument/2006/relationships/image" Target="../media/image153.png"/><Relationship Id="rId23" Type="http://schemas.openxmlformats.org/officeDocument/2006/relationships/image" Target="../media/image32.png"/><Relationship Id="rId28" Type="http://schemas.openxmlformats.org/officeDocument/2006/relationships/image" Target="../media/image9.png"/><Relationship Id="rId36" Type="http://schemas.openxmlformats.org/officeDocument/2006/relationships/image" Target="../media/image52.png"/><Relationship Id="rId10" Type="http://schemas.openxmlformats.org/officeDocument/2006/relationships/image" Target="../media/image150.png"/><Relationship Id="rId19" Type="http://schemas.openxmlformats.org/officeDocument/2006/relationships/image" Target="../media/image33.png"/><Relationship Id="rId31" Type="http://schemas.openxmlformats.org/officeDocument/2006/relationships/image" Target="../media/image145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152.png"/><Relationship Id="rId22" Type="http://schemas.openxmlformats.org/officeDocument/2006/relationships/image" Target="../media/image26.png"/><Relationship Id="rId27" Type="http://schemas.openxmlformats.org/officeDocument/2006/relationships/image" Target="../media/image158.png"/><Relationship Id="rId30" Type="http://schemas.openxmlformats.org/officeDocument/2006/relationships/image" Target="../media/image53.png"/><Relationship Id="rId35" Type="http://schemas.openxmlformats.org/officeDocument/2006/relationships/image" Target="../media/image51.png"/><Relationship Id="rId8" Type="http://schemas.openxmlformats.org/officeDocument/2006/relationships/image" Target="../media/image128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/><Relationship Id="rId18" Type="http://schemas.openxmlformats.org/officeDocument/2006/relationships/image" Target="../media/image29.png"/><Relationship Id="rId26" Type="http://schemas.openxmlformats.org/officeDocument/2006/relationships/image" Target="../media/image165.png"/><Relationship Id="rId39" Type="http://schemas.openxmlformats.org/officeDocument/2006/relationships/image" Target="../media/image11.png"/><Relationship Id="rId21" Type="http://schemas.openxmlformats.org/officeDocument/2006/relationships/image" Target="../media/image161.png"/><Relationship Id="rId34" Type="http://schemas.openxmlformats.org/officeDocument/2006/relationships/image" Target="../media/image51.png"/><Relationship Id="rId7" Type="http://schemas.openxmlformats.org/officeDocument/2006/relationships/image" Target="../media/image149.png"/><Relationship Id="rId12" Type="http://schemas.openxmlformats.org/officeDocument/2006/relationships/image" Target="../media/image151.png"/><Relationship Id="rId17" Type="http://schemas.openxmlformats.org/officeDocument/2006/relationships/image" Target="../media/image159.png"/><Relationship Id="rId25" Type="http://schemas.openxmlformats.org/officeDocument/2006/relationships/image" Target="../media/image164.png"/><Relationship Id="rId33" Type="http://schemas.openxmlformats.org/officeDocument/2006/relationships/image" Target="../media/image147.png"/><Relationship Id="rId38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4.png"/><Relationship Id="rId20" Type="http://schemas.openxmlformats.org/officeDocument/2006/relationships/image" Target="../media/image160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29.png"/><Relationship Id="rId24" Type="http://schemas.openxmlformats.org/officeDocument/2006/relationships/image" Target="../media/image163.png"/><Relationship Id="rId32" Type="http://schemas.openxmlformats.org/officeDocument/2006/relationships/image" Target="../media/image146.png"/><Relationship Id="rId37" Type="http://schemas.openxmlformats.org/officeDocument/2006/relationships/image" Target="../media/image54.png"/><Relationship Id="rId5" Type="http://schemas.openxmlformats.org/officeDocument/2006/relationships/image" Target="../media/image65.png"/><Relationship Id="rId15" Type="http://schemas.openxmlformats.org/officeDocument/2006/relationships/image" Target="../media/image153.png"/><Relationship Id="rId23" Type="http://schemas.openxmlformats.org/officeDocument/2006/relationships/image" Target="../media/image162.png"/><Relationship Id="rId28" Type="http://schemas.openxmlformats.org/officeDocument/2006/relationships/image" Target="../media/image45.png"/><Relationship Id="rId36" Type="http://schemas.openxmlformats.org/officeDocument/2006/relationships/image" Target="../media/image55.png"/><Relationship Id="rId10" Type="http://schemas.openxmlformats.org/officeDocument/2006/relationships/image" Target="../media/image150.png"/><Relationship Id="rId19" Type="http://schemas.openxmlformats.org/officeDocument/2006/relationships/image" Target="../media/image33.png"/><Relationship Id="rId31" Type="http://schemas.openxmlformats.org/officeDocument/2006/relationships/image" Target="../media/image48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152.png"/><Relationship Id="rId22" Type="http://schemas.openxmlformats.org/officeDocument/2006/relationships/image" Target="../media/image32.png"/><Relationship Id="rId27" Type="http://schemas.openxmlformats.org/officeDocument/2006/relationships/image" Target="../media/image9.png"/><Relationship Id="rId30" Type="http://schemas.openxmlformats.org/officeDocument/2006/relationships/image" Target="../media/image145.png"/><Relationship Id="rId35" Type="http://schemas.openxmlformats.org/officeDocument/2006/relationships/image" Target="../media/image52.png"/><Relationship Id="rId8" Type="http://schemas.openxmlformats.org/officeDocument/2006/relationships/image" Target="../media/image128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24.png"/><Relationship Id="rId26" Type="http://schemas.openxmlformats.org/officeDocument/2006/relationships/image" Target="../media/image53.png"/><Relationship Id="rId3" Type="http://schemas.openxmlformats.org/officeDocument/2006/relationships/image" Target="../media/image12.png"/><Relationship Id="rId21" Type="http://schemas.openxmlformats.org/officeDocument/2006/relationships/image" Target="../media/image29.png"/><Relationship Id="rId34" Type="http://schemas.openxmlformats.org/officeDocument/2006/relationships/image" Target="../media/image54.png"/><Relationship Id="rId7" Type="http://schemas.openxmlformats.org/officeDocument/2006/relationships/image" Target="../media/image66.png"/><Relationship Id="rId12" Type="http://schemas.openxmlformats.org/officeDocument/2006/relationships/image" Target="../media/image150.png"/><Relationship Id="rId17" Type="http://schemas.openxmlformats.org/officeDocument/2006/relationships/image" Target="../media/image153.png"/><Relationship Id="rId25" Type="http://schemas.openxmlformats.org/officeDocument/2006/relationships/image" Target="../media/image45.png"/><Relationship Id="rId3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52.png"/><Relationship Id="rId20" Type="http://schemas.openxmlformats.org/officeDocument/2006/relationships/image" Target="../media/image32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9.png"/><Relationship Id="rId32" Type="http://schemas.openxmlformats.org/officeDocument/2006/relationships/image" Target="../media/image52.png"/><Relationship Id="rId5" Type="http://schemas.openxmlformats.org/officeDocument/2006/relationships/image" Target="../media/image13.png"/><Relationship Id="rId15" Type="http://schemas.openxmlformats.org/officeDocument/2006/relationships/image" Target="../media/image130.png"/><Relationship Id="rId23" Type="http://schemas.openxmlformats.org/officeDocument/2006/relationships/image" Target="../media/image167.png"/><Relationship Id="rId28" Type="http://schemas.openxmlformats.org/officeDocument/2006/relationships/image" Target="../media/image48.png"/><Relationship Id="rId36" Type="http://schemas.openxmlformats.org/officeDocument/2006/relationships/image" Target="../media/image11.png"/><Relationship Id="rId10" Type="http://schemas.openxmlformats.org/officeDocument/2006/relationships/image" Target="../media/image128.png"/><Relationship Id="rId19" Type="http://schemas.openxmlformats.org/officeDocument/2006/relationships/image" Target="../media/image159.png"/><Relationship Id="rId31" Type="http://schemas.openxmlformats.org/officeDocument/2006/relationships/image" Target="../media/image51.png"/><Relationship Id="rId4" Type="http://schemas.openxmlformats.org/officeDocument/2006/relationships/image" Target="../media/image33.png"/><Relationship Id="rId9" Type="http://schemas.openxmlformats.org/officeDocument/2006/relationships/image" Target="../media/image149.png"/><Relationship Id="rId14" Type="http://schemas.openxmlformats.org/officeDocument/2006/relationships/image" Target="../media/image151.png"/><Relationship Id="rId22" Type="http://schemas.openxmlformats.org/officeDocument/2006/relationships/image" Target="../media/image166.png"/><Relationship Id="rId27" Type="http://schemas.openxmlformats.org/officeDocument/2006/relationships/image" Target="../media/image145.png"/><Relationship Id="rId30" Type="http://schemas.openxmlformats.org/officeDocument/2006/relationships/image" Target="../media/image147.png"/><Relationship Id="rId35" Type="http://schemas.openxmlformats.org/officeDocument/2006/relationships/image" Target="../media/image56.png"/><Relationship Id="rId8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24.png"/><Relationship Id="rId26" Type="http://schemas.openxmlformats.org/officeDocument/2006/relationships/image" Target="../media/image53.png"/><Relationship Id="rId3" Type="http://schemas.openxmlformats.org/officeDocument/2006/relationships/image" Target="../media/image12.png"/><Relationship Id="rId21" Type="http://schemas.openxmlformats.org/officeDocument/2006/relationships/image" Target="../media/image29.png"/><Relationship Id="rId34" Type="http://schemas.openxmlformats.org/officeDocument/2006/relationships/image" Target="../media/image54.png"/><Relationship Id="rId7" Type="http://schemas.openxmlformats.org/officeDocument/2006/relationships/image" Target="../media/image66.png"/><Relationship Id="rId12" Type="http://schemas.openxmlformats.org/officeDocument/2006/relationships/image" Target="../media/image150.png"/><Relationship Id="rId17" Type="http://schemas.openxmlformats.org/officeDocument/2006/relationships/image" Target="../media/image153.png"/><Relationship Id="rId25" Type="http://schemas.openxmlformats.org/officeDocument/2006/relationships/image" Target="../media/image45.png"/><Relationship Id="rId3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52.png"/><Relationship Id="rId20" Type="http://schemas.openxmlformats.org/officeDocument/2006/relationships/image" Target="../media/image32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9.png"/><Relationship Id="rId32" Type="http://schemas.openxmlformats.org/officeDocument/2006/relationships/image" Target="../media/image52.png"/><Relationship Id="rId5" Type="http://schemas.openxmlformats.org/officeDocument/2006/relationships/image" Target="../media/image13.png"/><Relationship Id="rId15" Type="http://schemas.openxmlformats.org/officeDocument/2006/relationships/image" Target="../media/image130.png"/><Relationship Id="rId23" Type="http://schemas.openxmlformats.org/officeDocument/2006/relationships/image" Target="../media/image166.png"/><Relationship Id="rId28" Type="http://schemas.openxmlformats.org/officeDocument/2006/relationships/image" Target="../media/image48.png"/><Relationship Id="rId36" Type="http://schemas.openxmlformats.org/officeDocument/2006/relationships/image" Target="../media/image11.png"/><Relationship Id="rId10" Type="http://schemas.openxmlformats.org/officeDocument/2006/relationships/image" Target="../media/image128.png"/><Relationship Id="rId19" Type="http://schemas.openxmlformats.org/officeDocument/2006/relationships/image" Target="../media/image159.png"/><Relationship Id="rId31" Type="http://schemas.openxmlformats.org/officeDocument/2006/relationships/image" Target="../media/image51.png"/><Relationship Id="rId4" Type="http://schemas.openxmlformats.org/officeDocument/2006/relationships/image" Target="../media/image33.png"/><Relationship Id="rId9" Type="http://schemas.openxmlformats.org/officeDocument/2006/relationships/image" Target="../media/image149.png"/><Relationship Id="rId14" Type="http://schemas.openxmlformats.org/officeDocument/2006/relationships/image" Target="../media/image151.png"/><Relationship Id="rId22" Type="http://schemas.openxmlformats.org/officeDocument/2006/relationships/image" Target="../media/image168.png"/><Relationship Id="rId27" Type="http://schemas.openxmlformats.org/officeDocument/2006/relationships/image" Target="../media/image145.png"/><Relationship Id="rId30" Type="http://schemas.openxmlformats.org/officeDocument/2006/relationships/image" Target="../media/image147.png"/><Relationship Id="rId35" Type="http://schemas.openxmlformats.org/officeDocument/2006/relationships/image" Target="../media/image56.png"/><Relationship Id="rId8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.png"/><Relationship Id="rId18" Type="http://schemas.openxmlformats.org/officeDocument/2006/relationships/image" Target="../media/image153.png"/><Relationship Id="rId26" Type="http://schemas.openxmlformats.org/officeDocument/2006/relationships/image" Target="../media/image174.png"/><Relationship Id="rId39" Type="http://schemas.openxmlformats.org/officeDocument/2006/relationships/image" Target="../media/image52.png"/><Relationship Id="rId21" Type="http://schemas.openxmlformats.org/officeDocument/2006/relationships/image" Target="../media/image32.png"/><Relationship Id="rId34" Type="http://schemas.openxmlformats.org/officeDocument/2006/relationships/image" Target="../media/image145.png"/><Relationship Id="rId42" Type="http://schemas.openxmlformats.org/officeDocument/2006/relationships/image" Target="../media/image5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0.png"/><Relationship Id="rId20" Type="http://schemas.openxmlformats.org/officeDocument/2006/relationships/image" Target="../media/image170.png"/><Relationship Id="rId29" Type="http://schemas.openxmlformats.org/officeDocument/2006/relationships/image" Target="../media/image176.png"/><Relationship Id="rId41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28.png"/><Relationship Id="rId24" Type="http://schemas.openxmlformats.org/officeDocument/2006/relationships/image" Target="../media/image172.png"/><Relationship Id="rId32" Type="http://schemas.openxmlformats.org/officeDocument/2006/relationships/image" Target="../media/image45.png"/><Relationship Id="rId37" Type="http://schemas.openxmlformats.org/officeDocument/2006/relationships/image" Target="../media/image147.png"/><Relationship Id="rId40" Type="http://schemas.openxmlformats.org/officeDocument/2006/relationships/image" Target="../media/image55.png"/><Relationship Id="rId5" Type="http://schemas.openxmlformats.org/officeDocument/2006/relationships/image" Target="../media/image15.png"/><Relationship Id="rId15" Type="http://schemas.openxmlformats.org/officeDocument/2006/relationships/image" Target="../media/image151.png"/><Relationship Id="rId23" Type="http://schemas.openxmlformats.org/officeDocument/2006/relationships/image" Target="../media/image9.png"/><Relationship Id="rId28" Type="http://schemas.openxmlformats.org/officeDocument/2006/relationships/image" Target="../media/image175.png"/><Relationship Id="rId36" Type="http://schemas.openxmlformats.org/officeDocument/2006/relationships/image" Target="../media/image146.png"/><Relationship Id="rId10" Type="http://schemas.openxmlformats.org/officeDocument/2006/relationships/image" Target="../media/image149.png"/><Relationship Id="rId19" Type="http://schemas.openxmlformats.org/officeDocument/2006/relationships/image" Target="../media/image24.png"/><Relationship Id="rId31" Type="http://schemas.openxmlformats.org/officeDocument/2006/relationships/image" Target="../media/image178.png"/><Relationship Id="rId4" Type="http://schemas.openxmlformats.org/officeDocument/2006/relationships/image" Target="../media/image13.png"/><Relationship Id="rId9" Type="http://schemas.openxmlformats.org/officeDocument/2006/relationships/image" Target="../media/image169.png"/><Relationship Id="rId14" Type="http://schemas.openxmlformats.org/officeDocument/2006/relationships/image" Target="../media/image129.png"/><Relationship Id="rId22" Type="http://schemas.openxmlformats.org/officeDocument/2006/relationships/image" Target="../media/image171.png"/><Relationship Id="rId27" Type="http://schemas.openxmlformats.org/officeDocument/2006/relationships/image" Target="../media/image156.png"/><Relationship Id="rId30" Type="http://schemas.openxmlformats.org/officeDocument/2006/relationships/image" Target="../media/image177.png"/><Relationship Id="rId35" Type="http://schemas.openxmlformats.org/officeDocument/2006/relationships/image" Target="../media/image48.png"/><Relationship Id="rId43" Type="http://schemas.openxmlformats.org/officeDocument/2006/relationships/image" Target="../media/image11.png"/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12" Type="http://schemas.openxmlformats.org/officeDocument/2006/relationships/image" Target="../media/image19.png"/><Relationship Id="rId17" Type="http://schemas.openxmlformats.org/officeDocument/2006/relationships/image" Target="../media/image152.png"/><Relationship Id="rId25" Type="http://schemas.openxmlformats.org/officeDocument/2006/relationships/image" Target="../media/image173.png"/><Relationship Id="rId33" Type="http://schemas.openxmlformats.org/officeDocument/2006/relationships/image" Target="../media/image53.png"/><Relationship Id="rId38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24.png"/><Relationship Id="rId26" Type="http://schemas.openxmlformats.org/officeDocument/2006/relationships/image" Target="../media/image183.png"/><Relationship Id="rId39" Type="http://schemas.openxmlformats.org/officeDocument/2006/relationships/image" Target="../media/image11.png"/><Relationship Id="rId21" Type="http://schemas.openxmlformats.org/officeDocument/2006/relationships/image" Target="../media/image171.png"/><Relationship Id="rId34" Type="http://schemas.openxmlformats.org/officeDocument/2006/relationships/image" Target="../media/image51.png"/><Relationship Id="rId7" Type="http://schemas.openxmlformats.org/officeDocument/2006/relationships/image" Target="../media/image33.png"/><Relationship Id="rId12" Type="http://schemas.openxmlformats.org/officeDocument/2006/relationships/image" Target="../media/image150.png"/><Relationship Id="rId17" Type="http://schemas.openxmlformats.org/officeDocument/2006/relationships/image" Target="../media/image153.png"/><Relationship Id="rId25" Type="http://schemas.openxmlformats.org/officeDocument/2006/relationships/image" Target="../media/image182.png"/><Relationship Id="rId33" Type="http://schemas.openxmlformats.org/officeDocument/2006/relationships/image" Target="../media/image147.png"/><Relationship Id="rId38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52.png"/><Relationship Id="rId20" Type="http://schemas.openxmlformats.org/officeDocument/2006/relationships/image" Target="../media/image32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9.png"/><Relationship Id="rId24" Type="http://schemas.openxmlformats.org/officeDocument/2006/relationships/image" Target="../media/image181.png"/><Relationship Id="rId32" Type="http://schemas.openxmlformats.org/officeDocument/2006/relationships/image" Target="../media/image146.png"/><Relationship Id="rId37" Type="http://schemas.openxmlformats.org/officeDocument/2006/relationships/image" Target="../media/image54.png"/><Relationship Id="rId40" Type="http://schemas.openxmlformats.org/officeDocument/2006/relationships/image" Target="../media/image185.png"/><Relationship Id="rId5" Type="http://schemas.openxmlformats.org/officeDocument/2006/relationships/image" Target="../media/image13.png"/><Relationship Id="rId15" Type="http://schemas.openxmlformats.org/officeDocument/2006/relationships/image" Target="../media/image130.png"/><Relationship Id="rId23" Type="http://schemas.openxmlformats.org/officeDocument/2006/relationships/image" Target="../media/image180.png"/><Relationship Id="rId28" Type="http://schemas.openxmlformats.org/officeDocument/2006/relationships/image" Target="../media/image45.png"/><Relationship Id="rId36" Type="http://schemas.openxmlformats.org/officeDocument/2006/relationships/image" Target="../media/image55.png"/><Relationship Id="rId10" Type="http://schemas.openxmlformats.org/officeDocument/2006/relationships/image" Target="../media/image128.png"/><Relationship Id="rId19" Type="http://schemas.openxmlformats.org/officeDocument/2006/relationships/image" Target="../media/image170.png"/><Relationship Id="rId31" Type="http://schemas.openxmlformats.org/officeDocument/2006/relationships/image" Target="../media/image48.png"/><Relationship Id="rId4" Type="http://schemas.openxmlformats.org/officeDocument/2006/relationships/image" Target="../media/image29.png"/><Relationship Id="rId9" Type="http://schemas.openxmlformats.org/officeDocument/2006/relationships/image" Target="../media/image149.png"/><Relationship Id="rId14" Type="http://schemas.openxmlformats.org/officeDocument/2006/relationships/image" Target="../media/image151.png"/><Relationship Id="rId22" Type="http://schemas.openxmlformats.org/officeDocument/2006/relationships/image" Target="../media/image9.png"/><Relationship Id="rId27" Type="http://schemas.openxmlformats.org/officeDocument/2006/relationships/image" Target="../media/image184.png"/><Relationship Id="rId30" Type="http://schemas.openxmlformats.org/officeDocument/2006/relationships/image" Target="../media/image145.png"/><Relationship Id="rId35" Type="http://schemas.openxmlformats.org/officeDocument/2006/relationships/image" Target="../media/image52.png"/><Relationship Id="rId8" Type="http://schemas.openxmlformats.org/officeDocument/2006/relationships/image" Target="../media/image16.png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7.png"/><Relationship Id="rId21" Type="http://schemas.openxmlformats.org/officeDocument/2006/relationships/image" Target="../media/image30.png"/><Relationship Id="rId34" Type="http://schemas.openxmlformats.org/officeDocument/2006/relationships/image" Target="../media/image42.png"/><Relationship Id="rId42" Type="http://schemas.openxmlformats.org/officeDocument/2006/relationships/image" Target="../media/image50.png"/><Relationship Id="rId47" Type="http://schemas.openxmlformats.org/officeDocument/2006/relationships/image" Target="../media/image55.png"/><Relationship Id="rId50" Type="http://schemas.openxmlformats.org/officeDocument/2006/relationships/image" Target="../media/image5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9" Type="http://schemas.openxmlformats.org/officeDocument/2006/relationships/image" Target="../media/image37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49" Type="http://schemas.openxmlformats.org/officeDocument/2006/relationships/image" Target="../media/image11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9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48" Type="http://schemas.openxmlformats.org/officeDocument/2006/relationships/image" Target="../media/image56.png"/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1.png"/><Relationship Id="rId38" Type="http://schemas.openxmlformats.org/officeDocument/2006/relationships/image" Target="../media/image46.png"/><Relationship Id="rId46" Type="http://schemas.openxmlformats.org/officeDocument/2006/relationships/image" Target="../media/image54.png"/><Relationship Id="rId20" Type="http://schemas.openxmlformats.org/officeDocument/2006/relationships/image" Target="../media/image29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24.png"/><Relationship Id="rId26" Type="http://schemas.openxmlformats.org/officeDocument/2006/relationships/image" Target="../media/image188.png"/><Relationship Id="rId39" Type="http://schemas.openxmlformats.org/officeDocument/2006/relationships/image" Target="../media/image11.png"/><Relationship Id="rId21" Type="http://schemas.openxmlformats.org/officeDocument/2006/relationships/image" Target="../media/image171.png"/><Relationship Id="rId34" Type="http://schemas.openxmlformats.org/officeDocument/2006/relationships/image" Target="../media/image51.png"/><Relationship Id="rId7" Type="http://schemas.openxmlformats.org/officeDocument/2006/relationships/image" Target="../media/image29.png"/><Relationship Id="rId12" Type="http://schemas.openxmlformats.org/officeDocument/2006/relationships/image" Target="../media/image150.png"/><Relationship Id="rId17" Type="http://schemas.openxmlformats.org/officeDocument/2006/relationships/image" Target="../media/image153.png"/><Relationship Id="rId25" Type="http://schemas.openxmlformats.org/officeDocument/2006/relationships/image" Target="../media/image187.png"/><Relationship Id="rId33" Type="http://schemas.openxmlformats.org/officeDocument/2006/relationships/image" Target="../media/image147.png"/><Relationship Id="rId38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52.png"/><Relationship Id="rId20" Type="http://schemas.openxmlformats.org/officeDocument/2006/relationships/image" Target="../media/image32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9.png"/><Relationship Id="rId24" Type="http://schemas.openxmlformats.org/officeDocument/2006/relationships/image" Target="../media/image186.png"/><Relationship Id="rId32" Type="http://schemas.openxmlformats.org/officeDocument/2006/relationships/image" Target="../media/image146.png"/><Relationship Id="rId37" Type="http://schemas.openxmlformats.org/officeDocument/2006/relationships/image" Target="../media/image54.png"/><Relationship Id="rId5" Type="http://schemas.openxmlformats.org/officeDocument/2006/relationships/image" Target="../media/image66.png"/><Relationship Id="rId15" Type="http://schemas.openxmlformats.org/officeDocument/2006/relationships/image" Target="../media/image130.png"/><Relationship Id="rId23" Type="http://schemas.openxmlformats.org/officeDocument/2006/relationships/image" Target="../media/image180.png"/><Relationship Id="rId28" Type="http://schemas.openxmlformats.org/officeDocument/2006/relationships/image" Target="../media/image45.png"/><Relationship Id="rId36" Type="http://schemas.openxmlformats.org/officeDocument/2006/relationships/image" Target="../media/image55.png"/><Relationship Id="rId10" Type="http://schemas.openxmlformats.org/officeDocument/2006/relationships/image" Target="../media/image128.png"/><Relationship Id="rId19" Type="http://schemas.openxmlformats.org/officeDocument/2006/relationships/image" Target="../media/image170.png"/><Relationship Id="rId31" Type="http://schemas.openxmlformats.org/officeDocument/2006/relationships/image" Target="../media/image48.png"/><Relationship Id="rId4" Type="http://schemas.openxmlformats.org/officeDocument/2006/relationships/image" Target="../media/image13.png"/><Relationship Id="rId9" Type="http://schemas.openxmlformats.org/officeDocument/2006/relationships/image" Target="../media/image149.png"/><Relationship Id="rId14" Type="http://schemas.openxmlformats.org/officeDocument/2006/relationships/image" Target="../media/image151.png"/><Relationship Id="rId22" Type="http://schemas.openxmlformats.org/officeDocument/2006/relationships/image" Target="../media/image9.png"/><Relationship Id="rId27" Type="http://schemas.openxmlformats.org/officeDocument/2006/relationships/image" Target="../media/image189.png"/><Relationship Id="rId30" Type="http://schemas.openxmlformats.org/officeDocument/2006/relationships/image" Target="../media/image145.png"/><Relationship Id="rId35" Type="http://schemas.openxmlformats.org/officeDocument/2006/relationships/image" Target="../media/image52.png"/><Relationship Id="rId8" Type="http://schemas.openxmlformats.org/officeDocument/2006/relationships/image" Target="../media/image16.png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24.png"/><Relationship Id="rId26" Type="http://schemas.openxmlformats.org/officeDocument/2006/relationships/image" Target="../media/image192.png"/><Relationship Id="rId39" Type="http://schemas.openxmlformats.org/officeDocument/2006/relationships/image" Target="../media/image147.png"/><Relationship Id="rId21" Type="http://schemas.openxmlformats.org/officeDocument/2006/relationships/image" Target="../media/image171.png"/><Relationship Id="rId34" Type="http://schemas.openxmlformats.org/officeDocument/2006/relationships/image" Target="../media/image45.png"/><Relationship Id="rId42" Type="http://schemas.openxmlformats.org/officeDocument/2006/relationships/image" Target="../media/image5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52.png"/><Relationship Id="rId29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9.png"/><Relationship Id="rId24" Type="http://schemas.openxmlformats.org/officeDocument/2006/relationships/image" Target="../media/image190.png"/><Relationship Id="rId32" Type="http://schemas.openxmlformats.org/officeDocument/2006/relationships/image" Target="../media/image197.pn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45" Type="http://schemas.openxmlformats.org/officeDocument/2006/relationships/image" Target="../media/image11.png"/><Relationship Id="rId5" Type="http://schemas.openxmlformats.org/officeDocument/2006/relationships/image" Target="../media/image66.png"/><Relationship Id="rId15" Type="http://schemas.openxmlformats.org/officeDocument/2006/relationships/image" Target="../media/image130.png"/><Relationship Id="rId23" Type="http://schemas.openxmlformats.org/officeDocument/2006/relationships/image" Target="../media/image180.png"/><Relationship Id="rId28" Type="http://schemas.openxmlformats.org/officeDocument/2006/relationships/image" Target="../media/image193.png"/><Relationship Id="rId36" Type="http://schemas.openxmlformats.org/officeDocument/2006/relationships/image" Target="../media/image145.png"/><Relationship Id="rId10" Type="http://schemas.openxmlformats.org/officeDocument/2006/relationships/image" Target="../media/image128.png"/><Relationship Id="rId19" Type="http://schemas.openxmlformats.org/officeDocument/2006/relationships/image" Target="../media/image170.png"/><Relationship Id="rId31" Type="http://schemas.openxmlformats.org/officeDocument/2006/relationships/image" Target="../media/image196.png"/><Relationship Id="rId44" Type="http://schemas.openxmlformats.org/officeDocument/2006/relationships/image" Target="../media/image56.png"/><Relationship Id="rId4" Type="http://schemas.openxmlformats.org/officeDocument/2006/relationships/image" Target="../media/image13.png"/><Relationship Id="rId9" Type="http://schemas.openxmlformats.org/officeDocument/2006/relationships/image" Target="../media/image149.png"/><Relationship Id="rId14" Type="http://schemas.openxmlformats.org/officeDocument/2006/relationships/image" Target="../media/image151.png"/><Relationship Id="rId22" Type="http://schemas.openxmlformats.org/officeDocument/2006/relationships/image" Target="../media/image9.png"/><Relationship Id="rId27" Type="http://schemas.openxmlformats.org/officeDocument/2006/relationships/image" Target="../media/image137.png"/><Relationship Id="rId30" Type="http://schemas.openxmlformats.org/officeDocument/2006/relationships/image" Target="../media/image195.png"/><Relationship Id="rId35" Type="http://schemas.openxmlformats.org/officeDocument/2006/relationships/image" Target="../media/image53.png"/><Relationship Id="rId43" Type="http://schemas.openxmlformats.org/officeDocument/2006/relationships/image" Target="../media/image54.png"/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12" Type="http://schemas.openxmlformats.org/officeDocument/2006/relationships/image" Target="../media/image150.png"/><Relationship Id="rId17" Type="http://schemas.openxmlformats.org/officeDocument/2006/relationships/image" Target="../media/image153.png"/><Relationship Id="rId25" Type="http://schemas.openxmlformats.org/officeDocument/2006/relationships/image" Target="../media/image191.png"/><Relationship Id="rId33" Type="http://schemas.openxmlformats.org/officeDocument/2006/relationships/image" Target="../media/image198.png"/><Relationship Id="rId38" Type="http://schemas.openxmlformats.org/officeDocument/2006/relationships/image" Target="../media/image146.png"/><Relationship Id="rId20" Type="http://schemas.openxmlformats.org/officeDocument/2006/relationships/image" Target="../media/image32.png"/><Relationship Id="rId41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24.png"/><Relationship Id="rId26" Type="http://schemas.openxmlformats.org/officeDocument/2006/relationships/image" Target="../media/image200.png"/><Relationship Id="rId39" Type="http://schemas.openxmlformats.org/officeDocument/2006/relationships/image" Target="../media/image56.png"/><Relationship Id="rId21" Type="http://schemas.openxmlformats.org/officeDocument/2006/relationships/image" Target="../media/image171.png"/><Relationship Id="rId34" Type="http://schemas.openxmlformats.org/officeDocument/2006/relationships/image" Target="../media/image147.png"/><Relationship Id="rId7" Type="http://schemas.openxmlformats.org/officeDocument/2006/relationships/image" Target="../media/image29.png"/><Relationship Id="rId12" Type="http://schemas.openxmlformats.org/officeDocument/2006/relationships/image" Target="../media/image150.png"/><Relationship Id="rId17" Type="http://schemas.openxmlformats.org/officeDocument/2006/relationships/image" Target="../media/image153.png"/><Relationship Id="rId25" Type="http://schemas.openxmlformats.org/officeDocument/2006/relationships/image" Target="../media/image156.png"/><Relationship Id="rId33" Type="http://schemas.openxmlformats.org/officeDocument/2006/relationships/image" Target="../media/image146.png"/><Relationship Id="rId38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52.png"/><Relationship Id="rId20" Type="http://schemas.openxmlformats.org/officeDocument/2006/relationships/image" Target="../media/image32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9.png"/><Relationship Id="rId24" Type="http://schemas.openxmlformats.org/officeDocument/2006/relationships/image" Target="../media/image199.png"/><Relationship Id="rId32" Type="http://schemas.openxmlformats.org/officeDocument/2006/relationships/image" Target="../media/image48.png"/><Relationship Id="rId37" Type="http://schemas.openxmlformats.org/officeDocument/2006/relationships/image" Target="../media/image55.png"/><Relationship Id="rId40" Type="http://schemas.openxmlformats.org/officeDocument/2006/relationships/image" Target="../media/image11.png"/><Relationship Id="rId5" Type="http://schemas.openxmlformats.org/officeDocument/2006/relationships/image" Target="../media/image15.png"/><Relationship Id="rId15" Type="http://schemas.openxmlformats.org/officeDocument/2006/relationships/image" Target="../media/image130.png"/><Relationship Id="rId23" Type="http://schemas.openxmlformats.org/officeDocument/2006/relationships/image" Target="../media/image180.png"/><Relationship Id="rId28" Type="http://schemas.openxmlformats.org/officeDocument/2006/relationships/image" Target="../media/image202.png"/><Relationship Id="rId36" Type="http://schemas.openxmlformats.org/officeDocument/2006/relationships/image" Target="../media/image52.png"/><Relationship Id="rId10" Type="http://schemas.openxmlformats.org/officeDocument/2006/relationships/image" Target="../media/image128.png"/><Relationship Id="rId19" Type="http://schemas.openxmlformats.org/officeDocument/2006/relationships/image" Target="../media/image170.png"/><Relationship Id="rId31" Type="http://schemas.openxmlformats.org/officeDocument/2006/relationships/image" Target="../media/image145.png"/><Relationship Id="rId4" Type="http://schemas.openxmlformats.org/officeDocument/2006/relationships/image" Target="../media/image13.png"/><Relationship Id="rId9" Type="http://schemas.openxmlformats.org/officeDocument/2006/relationships/image" Target="../media/image149.png"/><Relationship Id="rId14" Type="http://schemas.openxmlformats.org/officeDocument/2006/relationships/image" Target="../media/image151.png"/><Relationship Id="rId22" Type="http://schemas.openxmlformats.org/officeDocument/2006/relationships/image" Target="../media/image9.png"/><Relationship Id="rId27" Type="http://schemas.openxmlformats.org/officeDocument/2006/relationships/image" Target="../media/image201.png"/><Relationship Id="rId30" Type="http://schemas.openxmlformats.org/officeDocument/2006/relationships/image" Target="../media/image53.png"/><Relationship Id="rId35" Type="http://schemas.openxmlformats.org/officeDocument/2006/relationships/image" Target="../media/image51.png"/><Relationship Id="rId8" Type="http://schemas.openxmlformats.org/officeDocument/2006/relationships/image" Target="../media/image16.png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24.png"/><Relationship Id="rId26" Type="http://schemas.openxmlformats.org/officeDocument/2006/relationships/image" Target="../media/image207.png"/><Relationship Id="rId39" Type="http://schemas.openxmlformats.org/officeDocument/2006/relationships/image" Target="../media/image54.png"/><Relationship Id="rId21" Type="http://schemas.openxmlformats.org/officeDocument/2006/relationships/image" Target="../media/image171.png"/><Relationship Id="rId34" Type="http://schemas.openxmlformats.org/officeDocument/2006/relationships/image" Target="../media/image14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52.png"/><Relationship Id="rId20" Type="http://schemas.openxmlformats.org/officeDocument/2006/relationships/image" Target="../media/image32.png"/><Relationship Id="rId29" Type="http://schemas.openxmlformats.org/officeDocument/2006/relationships/image" Target="../media/image210.png"/><Relationship Id="rId41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9.png"/><Relationship Id="rId24" Type="http://schemas.openxmlformats.org/officeDocument/2006/relationships/image" Target="../media/image206.png"/><Relationship Id="rId32" Type="http://schemas.openxmlformats.org/officeDocument/2006/relationships/image" Target="../media/image145.png"/><Relationship Id="rId37" Type="http://schemas.openxmlformats.org/officeDocument/2006/relationships/image" Target="../media/image52.png"/><Relationship Id="rId40" Type="http://schemas.openxmlformats.org/officeDocument/2006/relationships/image" Target="../media/image56.png"/><Relationship Id="rId5" Type="http://schemas.openxmlformats.org/officeDocument/2006/relationships/image" Target="../media/image203.png"/><Relationship Id="rId15" Type="http://schemas.openxmlformats.org/officeDocument/2006/relationships/image" Target="../media/image130.png"/><Relationship Id="rId23" Type="http://schemas.openxmlformats.org/officeDocument/2006/relationships/image" Target="../media/image205.png"/><Relationship Id="rId28" Type="http://schemas.openxmlformats.org/officeDocument/2006/relationships/image" Target="../media/image209.png"/><Relationship Id="rId36" Type="http://schemas.openxmlformats.org/officeDocument/2006/relationships/image" Target="../media/image51.png"/><Relationship Id="rId10" Type="http://schemas.openxmlformats.org/officeDocument/2006/relationships/image" Target="../media/image128.png"/><Relationship Id="rId19" Type="http://schemas.openxmlformats.org/officeDocument/2006/relationships/image" Target="../media/image204.png"/><Relationship Id="rId31" Type="http://schemas.openxmlformats.org/officeDocument/2006/relationships/image" Target="../media/image53.png"/><Relationship Id="rId4" Type="http://schemas.openxmlformats.org/officeDocument/2006/relationships/image" Target="../media/image13.png"/><Relationship Id="rId9" Type="http://schemas.openxmlformats.org/officeDocument/2006/relationships/image" Target="../media/image149.png"/><Relationship Id="rId14" Type="http://schemas.openxmlformats.org/officeDocument/2006/relationships/image" Target="../media/image151.png"/><Relationship Id="rId22" Type="http://schemas.openxmlformats.org/officeDocument/2006/relationships/image" Target="../media/image9.png"/><Relationship Id="rId27" Type="http://schemas.openxmlformats.org/officeDocument/2006/relationships/image" Target="../media/image208.png"/><Relationship Id="rId30" Type="http://schemas.openxmlformats.org/officeDocument/2006/relationships/image" Target="../media/image211.png"/><Relationship Id="rId35" Type="http://schemas.openxmlformats.org/officeDocument/2006/relationships/image" Target="../media/image147.png"/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12" Type="http://schemas.openxmlformats.org/officeDocument/2006/relationships/image" Target="../media/image150.png"/><Relationship Id="rId17" Type="http://schemas.openxmlformats.org/officeDocument/2006/relationships/image" Target="../media/image153.png"/><Relationship Id="rId25" Type="http://schemas.openxmlformats.org/officeDocument/2006/relationships/image" Target="../media/image45.png"/><Relationship Id="rId33" Type="http://schemas.openxmlformats.org/officeDocument/2006/relationships/image" Target="../media/image48.png"/><Relationship Id="rId38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24.png"/><Relationship Id="rId26" Type="http://schemas.openxmlformats.org/officeDocument/2006/relationships/image" Target="../media/image214.png"/><Relationship Id="rId39" Type="http://schemas.openxmlformats.org/officeDocument/2006/relationships/image" Target="../media/image54.png"/><Relationship Id="rId21" Type="http://schemas.openxmlformats.org/officeDocument/2006/relationships/image" Target="../media/image9.png"/><Relationship Id="rId34" Type="http://schemas.openxmlformats.org/officeDocument/2006/relationships/image" Target="../media/image14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52.png"/><Relationship Id="rId20" Type="http://schemas.openxmlformats.org/officeDocument/2006/relationships/image" Target="../media/image171.png"/><Relationship Id="rId29" Type="http://schemas.openxmlformats.org/officeDocument/2006/relationships/image" Target="../media/image217.png"/><Relationship Id="rId41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9.png"/><Relationship Id="rId24" Type="http://schemas.openxmlformats.org/officeDocument/2006/relationships/image" Target="../media/image213.png"/><Relationship Id="rId32" Type="http://schemas.openxmlformats.org/officeDocument/2006/relationships/image" Target="../media/image145.png"/><Relationship Id="rId37" Type="http://schemas.openxmlformats.org/officeDocument/2006/relationships/image" Target="../media/image52.png"/><Relationship Id="rId40" Type="http://schemas.openxmlformats.org/officeDocument/2006/relationships/image" Target="../media/image56.png"/><Relationship Id="rId5" Type="http://schemas.openxmlformats.org/officeDocument/2006/relationships/image" Target="../media/image66.png"/><Relationship Id="rId15" Type="http://schemas.openxmlformats.org/officeDocument/2006/relationships/image" Target="../media/image130.png"/><Relationship Id="rId23" Type="http://schemas.openxmlformats.org/officeDocument/2006/relationships/image" Target="../media/image204.png"/><Relationship Id="rId28" Type="http://schemas.openxmlformats.org/officeDocument/2006/relationships/image" Target="../media/image216.png"/><Relationship Id="rId36" Type="http://schemas.openxmlformats.org/officeDocument/2006/relationships/image" Target="../media/image51.png"/><Relationship Id="rId10" Type="http://schemas.openxmlformats.org/officeDocument/2006/relationships/image" Target="../media/image128.png"/><Relationship Id="rId19" Type="http://schemas.openxmlformats.org/officeDocument/2006/relationships/image" Target="../media/image32.png"/><Relationship Id="rId31" Type="http://schemas.openxmlformats.org/officeDocument/2006/relationships/image" Target="../media/image53.png"/><Relationship Id="rId4" Type="http://schemas.openxmlformats.org/officeDocument/2006/relationships/image" Target="../media/image13.png"/><Relationship Id="rId9" Type="http://schemas.openxmlformats.org/officeDocument/2006/relationships/image" Target="../media/image149.png"/><Relationship Id="rId14" Type="http://schemas.openxmlformats.org/officeDocument/2006/relationships/image" Target="../media/image151.png"/><Relationship Id="rId22" Type="http://schemas.openxmlformats.org/officeDocument/2006/relationships/image" Target="../media/image212.png"/><Relationship Id="rId27" Type="http://schemas.openxmlformats.org/officeDocument/2006/relationships/image" Target="../media/image215.png"/><Relationship Id="rId30" Type="http://schemas.openxmlformats.org/officeDocument/2006/relationships/image" Target="../media/image218.png"/><Relationship Id="rId35" Type="http://schemas.openxmlformats.org/officeDocument/2006/relationships/image" Target="../media/image147.png"/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12" Type="http://schemas.openxmlformats.org/officeDocument/2006/relationships/image" Target="../media/image150.png"/><Relationship Id="rId17" Type="http://schemas.openxmlformats.org/officeDocument/2006/relationships/image" Target="../media/image153.png"/><Relationship Id="rId25" Type="http://schemas.openxmlformats.org/officeDocument/2006/relationships/image" Target="../media/image45.png"/><Relationship Id="rId33" Type="http://schemas.openxmlformats.org/officeDocument/2006/relationships/image" Target="../media/image48.png"/><Relationship Id="rId38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24.png"/><Relationship Id="rId26" Type="http://schemas.openxmlformats.org/officeDocument/2006/relationships/image" Target="../media/image45.png"/><Relationship Id="rId21" Type="http://schemas.openxmlformats.org/officeDocument/2006/relationships/image" Target="../media/image9.png"/><Relationship Id="rId34" Type="http://schemas.openxmlformats.org/officeDocument/2006/relationships/image" Target="../media/image55.png"/><Relationship Id="rId7" Type="http://schemas.openxmlformats.org/officeDocument/2006/relationships/image" Target="../media/image29.png"/><Relationship Id="rId12" Type="http://schemas.openxmlformats.org/officeDocument/2006/relationships/image" Target="../media/image150.png"/><Relationship Id="rId17" Type="http://schemas.openxmlformats.org/officeDocument/2006/relationships/image" Target="../media/image153.png"/><Relationship Id="rId25" Type="http://schemas.openxmlformats.org/officeDocument/2006/relationships/image" Target="../media/image221.png"/><Relationship Id="rId3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52.png"/><Relationship Id="rId20" Type="http://schemas.openxmlformats.org/officeDocument/2006/relationships/image" Target="../media/image171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9.png"/><Relationship Id="rId24" Type="http://schemas.openxmlformats.org/officeDocument/2006/relationships/image" Target="../media/image220.png"/><Relationship Id="rId32" Type="http://schemas.openxmlformats.org/officeDocument/2006/relationships/image" Target="../media/image51.png"/><Relationship Id="rId37" Type="http://schemas.openxmlformats.org/officeDocument/2006/relationships/image" Target="../media/image11.png"/><Relationship Id="rId5" Type="http://schemas.openxmlformats.org/officeDocument/2006/relationships/image" Target="../media/image66.png"/><Relationship Id="rId15" Type="http://schemas.openxmlformats.org/officeDocument/2006/relationships/image" Target="../media/image130.png"/><Relationship Id="rId23" Type="http://schemas.openxmlformats.org/officeDocument/2006/relationships/image" Target="../media/image204.png"/><Relationship Id="rId28" Type="http://schemas.openxmlformats.org/officeDocument/2006/relationships/image" Target="../media/image145.png"/><Relationship Id="rId36" Type="http://schemas.openxmlformats.org/officeDocument/2006/relationships/image" Target="../media/image56.png"/><Relationship Id="rId10" Type="http://schemas.openxmlformats.org/officeDocument/2006/relationships/image" Target="../media/image128.png"/><Relationship Id="rId19" Type="http://schemas.openxmlformats.org/officeDocument/2006/relationships/image" Target="../media/image32.png"/><Relationship Id="rId31" Type="http://schemas.openxmlformats.org/officeDocument/2006/relationships/image" Target="../media/image147.png"/><Relationship Id="rId4" Type="http://schemas.openxmlformats.org/officeDocument/2006/relationships/image" Target="../media/image13.png"/><Relationship Id="rId9" Type="http://schemas.openxmlformats.org/officeDocument/2006/relationships/image" Target="../media/image149.png"/><Relationship Id="rId14" Type="http://schemas.openxmlformats.org/officeDocument/2006/relationships/image" Target="../media/image151.png"/><Relationship Id="rId22" Type="http://schemas.openxmlformats.org/officeDocument/2006/relationships/image" Target="../media/image219.png"/><Relationship Id="rId27" Type="http://schemas.openxmlformats.org/officeDocument/2006/relationships/image" Target="../media/image53.png"/><Relationship Id="rId30" Type="http://schemas.openxmlformats.org/officeDocument/2006/relationships/image" Target="../media/image146.png"/><Relationship Id="rId35" Type="http://schemas.openxmlformats.org/officeDocument/2006/relationships/image" Target="../media/image54.png"/><Relationship Id="rId8" Type="http://schemas.openxmlformats.org/officeDocument/2006/relationships/image" Target="../media/image16.png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24.png"/><Relationship Id="rId26" Type="http://schemas.openxmlformats.org/officeDocument/2006/relationships/image" Target="../media/image45.png"/><Relationship Id="rId39" Type="http://schemas.openxmlformats.org/officeDocument/2006/relationships/image" Target="../media/image54.png"/><Relationship Id="rId21" Type="http://schemas.openxmlformats.org/officeDocument/2006/relationships/image" Target="../media/image9.png"/><Relationship Id="rId34" Type="http://schemas.openxmlformats.org/officeDocument/2006/relationships/image" Target="../media/image146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52.png"/><Relationship Id="rId20" Type="http://schemas.openxmlformats.org/officeDocument/2006/relationships/image" Target="../media/image171.png"/><Relationship Id="rId29" Type="http://schemas.openxmlformats.org/officeDocument/2006/relationships/image" Target="../media/image228.png"/><Relationship Id="rId41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9.png"/><Relationship Id="rId24" Type="http://schemas.openxmlformats.org/officeDocument/2006/relationships/image" Target="../media/image224.png"/><Relationship Id="rId32" Type="http://schemas.openxmlformats.org/officeDocument/2006/relationships/image" Target="../media/image145.png"/><Relationship Id="rId37" Type="http://schemas.openxmlformats.org/officeDocument/2006/relationships/image" Target="../media/image52.png"/><Relationship Id="rId40" Type="http://schemas.openxmlformats.org/officeDocument/2006/relationships/image" Target="../media/image56.png"/><Relationship Id="rId5" Type="http://schemas.openxmlformats.org/officeDocument/2006/relationships/image" Target="../media/image15.png"/><Relationship Id="rId15" Type="http://schemas.openxmlformats.org/officeDocument/2006/relationships/image" Target="../media/image130.png"/><Relationship Id="rId23" Type="http://schemas.openxmlformats.org/officeDocument/2006/relationships/image" Target="../media/image204.png"/><Relationship Id="rId28" Type="http://schemas.openxmlformats.org/officeDocument/2006/relationships/image" Target="../media/image227.png"/><Relationship Id="rId36" Type="http://schemas.openxmlformats.org/officeDocument/2006/relationships/image" Target="../media/image51.png"/><Relationship Id="rId10" Type="http://schemas.openxmlformats.org/officeDocument/2006/relationships/image" Target="../media/image128.png"/><Relationship Id="rId19" Type="http://schemas.openxmlformats.org/officeDocument/2006/relationships/image" Target="../media/image32.png"/><Relationship Id="rId31" Type="http://schemas.openxmlformats.org/officeDocument/2006/relationships/image" Target="../media/image53.png"/><Relationship Id="rId4" Type="http://schemas.openxmlformats.org/officeDocument/2006/relationships/image" Target="../media/image13.png"/><Relationship Id="rId9" Type="http://schemas.openxmlformats.org/officeDocument/2006/relationships/image" Target="../media/image149.png"/><Relationship Id="rId14" Type="http://schemas.openxmlformats.org/officeDocument/2006/relationships/image" Target="../media/image151.png"/><Relationship Id="rId22" Type="http://schemas.openxmlformats.org/officeDocument/2006/relationships/image" Target="../media/image223.png"/><Relationship Id="rId27" Type="http://schemas.openxmlformats.org/officeDocument/2006/relationships/image" Target="../media/image226.png"/><Relationship Id="rId30" Type="http://schemas.openxmlformats.org/officeDocument/2006/relationships/image" Target="../media/image229.png"/><Relationship Id="rId35" Type="http://schemas.openxmlformats.org/officeDocument/2006/relationships/image" Target="../media/image147.png"/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12" Type="http://schemas.openxmlformats.org/officeDocument/2006/relationships/image" Target="../media/image150.png"/><Relationship Id="rId17" Type="http://schemas.openxmlformats.org/officeDocument/2006/relationships/image" Target="../media/image153.png"/><Relationship Id="rId25" Type="http://schemas.openxmlformats.org/officeDocument/2006/relationships/image" Target="../media/image225.png"/><Relationship Id="rId33" Type="http://schemas.openxmlformats.org/officeDocument/2006/relationships/image" Target="../media/image48.png"/><Relationship Id="rId38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24.png"/><Relationship Id="rId26" Type="http://schemas.openxmlformats.org/officeDocument/2006/relationships/image" Target="../media/image145.png"/><Relationship Id="rId21" Type="http://schemas.openxmlformats.org/officeDocument/2006/relationships/image" Target="../media/image9.png"/><Relationship Id="rId34" Type="http://schemas.openxmlformats.org/officeDocument/2006/relationships/image" Target="../media/image56.png"/><Relationship Id="rId7" Type="http://schemas.openxmlformats.org/officeDocument/2006/relationships/image" Target="../media/image222.png"/><Relationship Id="rId12" Type="http://schemas.openxmlformats.org/officeDocument/2006/relationships/image" Target="../media/image150.png"/><Relationship Id="rId17" Type="http://schemas.openxmlformats.org/officeDocument/2006/relationships/image" Target="../media/image153.png"/><Relationship Id="rId25" Type="http://schemas.openxmlformats.org/officeDocument/2006/relationships/image" Target="../media/image53.png"/><Relationship Id="rId3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52.png"/><Relationship Id="rId20" Type="http://schemas.openxmlformats.org/officeDocument/2006/relationships/image" Target="../media/image171.png"/><Relationship Id="rId29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9.png"/><Relationship Id="rId24" Type="http://schemas.openxmlformats.org/officeDocument/2006/relationships/image" Target="../media/image45.png"/><Relationship Id="rId32" Type="http://schemas.openxmlformats.org/officeDocument/2006/relationships/image" Target="../media/image55.png"/><Relationship Id="rId37" Type="http://schemas.openxmlformats.org/officeDocument/2006/relationships/image" Target="../media/image11.png"/><Relationship Id="rId5" Type="http://schemas.openxmlformats.org/officeDocument/2006/relationships/image" Target="../media/image15.png"/><Relationship Id="rId15" Type="http://schemas.openxmlformats.org/officeDocument/2006/relationships/image" Target="../media/image130.png"/><Relationship Id="rId23" Type="http://schemas.openxmlformats.org/officeDocument/2006/relationships/image" Target="../media/image231.png"/><Relationship Id="rId28" Type="http://schemas.openxmlformats.org/officeDocument/2006/relationships/image" Target="../media/image146.png"/><Relationship Id="rId36" Type="http://schemas.openxmlformats.org/officeDocument/2006/relationships/image" Target="../media/image233.png"/><Relationship Id="rId10" Type="http://schemas.openxmlformats.org/officeDocument/2006/relationships/image" Target="../media/image128.png"/><Relationship Id="rId19" Type="http://schemas.openxmlformats.org/officeDocument/2006/relationships/image" Target="../media/image32.png"/><Relationship Id="rId31" Type="http://schemas.openxmlformats.org/officeDocument/2006/relationships/image" Target="../media/image52.png"/><Relationship Id="rId4" Type="http://schemas.openxmlformats.org/officeDocument/2006/relationships/image" Target="../media/image13.png"/><Relationship Id="rId9" Type="http://schemas.openxmlformats.org/officeDocument/2006/relationships/image" Target="../media/image149.png"/><Relationship Id="rId14" Type="http://schemas.openxmlformats.org/officeDocument/2006/relationships/image" Target="../media/image151.png"/><Relationship Id="rId22" Type="http://schemas.openxmlformats.org/officeDocument/2006/relationships/image" Target="../media/image230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232.png"/><Relationship Id="rId8" Type="http://schemas.openxmlformats.org/officeDocument/2006/relationships/image" Target="../media/image16.png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24.png"/><Relationship Id="rId26" Type="http://schemas.openxmlformats.org/officeDocument/2006/relationships/image" Target="../media/image145.png"/><Relationship Id="rId21" Type="http://schemas.openxmlformats.org/officeDocument/2006/relationships/image" Target="../media/image9.png"/><Relationship Id="rId34" Type="http://schemas.openxmlformats.org/officeDocument/2006/relationships/image" Target="../media/image56.png"/><Relationship Id="rId7" Type="http://schemas.openxmlformats.org/officeDocument/2006/relationships/image" Target="../media/image222.png"/><Relationship Id="rId12" Type="http://schemas.openxmlformats.org/officeDocument/2006/relationships/image" Target="../media/image150.png"/><Relationship Id="rId17" Type="http://schemas.openxmlformats.org/officeDocument/2006/relationships/image" Target="../media/image153.png"/><Relationship Id="rId25" Type="http://schemas.openxmlformats.org/officeDocument/2006/relationships/image" Target="../media/image53.png"/><Relationship Id="rId33" Type="http://schemas.openxmlformats.org/officeDocument/2006/relationships/image" Target="../media/image54.png"/><Relationship Id="rId38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52.png"/><Relationship Id="rId20" Type="http://schemas.openxmlformats.org/officeDocument/2006/relationships/image" Target="../media/image171.png"/><Relationship Id="rId29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9.png"/><Relationship Id="rId24" Type="http://schemas.openxmlformats.org/officeDocument/2006/relationships/image" Target="../media/image45.png"/><Relationship Id="rId32" Type="http://schemas.openxmlformats.org/officeDocument/2006/relationships/image" Target="../media/image55.png"/><Relationship Id="rId37" Type="http://schemas.openxmlformats.org/officeDocument/2006/relationships/image" Target="../media/image236.png"/><Relationship Id="rId5" Type="http://schemas.openxmlformats.org/officeDocument/2006/relationships/image" Target="../media/image66.png"/><Relationship Id="rId15" Type="http://schemas.openxmlformats.org/officeDocument/2006/relationships/image" Target="../media/image130.png"/><Relationship Id="rId23" Type="http://schemas.openxmlformats.org/officeDocument/2006/relationships/image" Target="../media/image231.png"/><Relationship Id="rId28" Type="http://schemas.openxmlformats.org/officeDocument/2006/relationships/image" Target="../media/image146.png"/><Relationship Id="rId36" Type="http://schemas.openxmlformats.org/officeDocument/2006/relationships/image" Target="../media/image235.png"/><Relationship Id="rId10" Type="http://schemas.openxmlformats.org/officeDocument/2006/relationships/image" Target="../media/image128.png"/><Relationship Id="rId19" Type="http://schemas.openxmlformats.org/officeDocument/2006/relationships/image" Target="../media/image32.png"/><Relationship Id="rId31" Type="http://schemas.openxmlformats.org/officeDocument/2006/relationships/image" Target="../media/image52.png"/><Relationship Id="rId4" Type="http://schemas.openxmlformats.org/officeDocument/2006/relationships/image" Target="../media/image13.png"/><Relationship Id="rId9" Type="http://schemas.openxmlformats.org/officeDocument/2006/relationships/image" Target="../media/image149.png"/><Relationship Id="rId14" Type="http://schemas.openxmlformats.org/officeDocument/2006/relationships/image" Target="../media/image151.png"/><Relationship Id="rId22" Type="http://schemas.openxmlformats.org/officeDocument/2006/relationships/image" Target="../media/image230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234.png"/><Relationship Id="rId8" Type="http://schemas.openxmlformats.org/officeDocument/2006/relationships/image" Target="../media/image16.png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24.png"/><Relationship Id="rId26" Type="http://schemas.openxmlformats.org/officeDocument/2006/relationships/image" Target="../media/image145.png"/><Relationship Id="rId3" Type="http://schemas.openxmlformats.org/officeDocument/2006/relationships/image" Target="../media/image12.png"/><Relationship Id="rId21" Type="http://schemas.openxmlformats.org/officeDocument/2006/relationships/image" Target="../media/image9.png"/><Relationship Id="rId34" Type="http://schemas.openxmlformats.org/officeDocument/2006/relationships/image" Target="../media/image56.png"/><Relationship Id="rId7" Type="http://schemas.openxmlformats.org/officeDocument/2006/relationships/image" Target="../media/image222.png"/><Relationship Id="rId12" Type="http://schemas.openxmlformats.org/officeDocument/2006/relationships/image" Target="../media/image150.png"/><Relationship Id="rId17" Type="http://schemas.openxmlformats.org/officeDocument/2006/relationships/image" Target="../media/image153.png"/><Relationship Id="rId25" Type="http://schemas.openxmlformats.org/officeDocument/2006/relationships/image" Target="../media/image53.png"/><Relationship Id="rId3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52.png"/><Relationship Id="rId20" Type="http://schemas.openxmlformats.org/officeDocument/2006/relationships/image" Target="../media/image171.png"/><Relationship Id="rId29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9.png"/><Relationship Id="rId24" Type="http://schemas.openxmlformats.org/officeDocument/2006/relationships/image" Target="../media/image45.png"/><Relationship Id="rId32" Type="http://schemas.openxmlformats.org/officeDocument/2006/relationships/image" Target="../media/image55.png"/><Relationship Id="rId5" Type="http://schemas.openxmlformats.org/officeDocument/2006/relationships/image" Target="../media/image66.png"/><Relationship Id="rId15" Type="http://schemas.openxmlformats.org/officeDocument/2006/relationships/image" Target="../media/image130.png"/><Relationship Id="rId23" Type="http://schemas.openxmlformats.org/officeDocument/2006/relationships/image" Target="../media/image231.png"/><Relationship Id="rId28" Type="http://schemas.openxmlformats.org/officeDocument/2006/relationships/image" Target="../media/image146.png"/><Relationship Id="rId36" Type="http://schemas.openxmlformats.org/officeDocument/2006/relationships/image" Target="../media/image11.png"/><Relationship Id="rId10" Type="http://schemas.openxmlformats.org/officeDocument/2006/relationships/image" Target="../media/image128.png"/><Relationship Id="rId19" Type="http://schemas.openxmlformats.org/officeDocument/2006/relationships/image" Target="../media/image32.png"/><Relationship Id="rId31" Type="http://schemas.openxmlformats.org/officeDocument/2006/relationships/image" Target="../media/image52.png"/><Relationship Id="rId4" Type="http://schemas.openxmlformats.org/officeDocument/2006/relationships/image" Target="../media/image13.png"/><Relationship Id="rId9" Type="http://schemas.openxmlformats.org/officeDocument/2006/relationships/image" Target="../media/image149.png"/><Relationship Id="rId14" Type="http://schemas.openxmlformats.org/officeDocument/2006/relationships/image" Target="../media/image151.png"/><Relationship Id="rId22" Type="http://schemas.openxmlformats.org/officeDocument/2006/relationships/image" Target="../media/image230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237.png"/><Relationship Id="rId8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9.png"/><Relationship Id="rId39" Type="http://schemas.openxmlformats.org/officeDocument/2006/relationships/image" Target="../media/image54.png"/><Relationship Id="rId21" Type="http://schemas.openxmlformats.org/officeDocument/2006/relationships/image" Target="../media/image59.png"/><Relationship Id="rId34" Type="http://schemas.openxmlformats.org/officeDocument/2006/relationships/image" Target="../media/image49.png"/><Relationship Id="rId42" Type="http://schemas.openxmlformats.org/officeDocument/2006/relationships/image" Target="../media/image5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20.png"/><Relationship Id="rId24" Type="http://schemas.openxmlformats.org/officeDocument/2006/relationships/image" Target="../media/image60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4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6.png"/><Relationship Id="rId44" Type="http://schemas.openxmlformats.org/officeDocument/2006/relationships/image" Target="../media/image63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43" Type="http://schemas.openxmlformats.org/officeDocument/2006/relationships/image" Target="../media/image62.png"/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3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11.png"/><Relationship Id="rId20" Type="http://schemas.openxmlformats.org/officeDocument/2006/relationships/image" Target="../media/image29.png"/><Relationship Id="rId41" Type="http://schemas.openxmlformats.org/officeDocument/2006/relationships/image" Target="../media/image61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24.png"/><Relationship Id="rId26" Type="http://schemas.openxmlformats.org/officeDocument/2006/relationships/image" Target="../media/image145.png"/><Relationship Id="rId21" Type="http://schemas.openxmlformats.org/officeDocument/2006/relationships/image" Target="../media/image9.png"/><Relationship Id="rId34" Type="http://schemas.openxmlformats.org/officeDocument/2006/relationships/image" Target="../media/image56.png"/><Relationship Id="rId7" Type="http://schemas.openxmlformats.org/officeDocument/2006/relationships/image" Target="../media/image222.png"/><Relationship Id="rId12" Type="http://schemas.openxmlformats.org/officeDocument/2006/relationships/image" Target="../media/image150.png"/><Relationship Id="rId17" Type="http://schemas.openxmlformats.org/officeDocument/2006/relationships/image" Target="../media/image153.png"/><Relationship Id="rId25" Type="http://schemas.openxmlformats.org/officeDocument/2006/relationships/image" Target="../media/image53.png"/><Relationship Id="rId3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52.png"/><Relationship Id="rId20" Type="http://schemas.openxmlformats.org/officeDocument/2006/relationships/image" Target="../media/image171.png"/><Relationship Id="rId29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9.png"/><Relationship Id="rId24" Type="http://schemas.openxmlformats.org/officeDocument/2006/relationships/image" Target="../media/image45.png"/><Relationship Id="rId32" Type="http://schemas.openxmlformats.org/officeDocument/2006/relationships/image" Target="../media/image55.png"/><Relationship Id="rId37" Type="http://schemas.openxmlformats.org/officeDocument/2006/relationships/image" Target="../media/image11.png"/><Relationship Id="rId5" Type="http://schemas.openxmlformats.org/officeDocument/2006/relationships/image" Target="../media/image15.png"/><Relationship Id="rId15" Type="http://schemas.openxmlformats.org/officeDocument/2006/relationships/image" Target="../media/image130.png"/><Relationship Id="rId23" Type="http://schemas.openxmlformats.org/officeDocument/2006/relationships/image" Target="../media/image231.png"/><Relationship Id="rId28" Type="http://schemas.openxmlformats.org/officeDocument/2006/relationships/image" Target="../media/image146.png"/><Relationship Id="rId36" Type="http://schemas.openxmlformats.org/officeDocument/2006/relationships/image" Target="../media/image239.png"/><Relationship Id="rId10" Type="http://schemas.openxmlformats.org/officeDocument/2006/relationships/image" Target="../media/image128.png"/><Relationship Id="rId19" Type="http://schemas.openxmlformats.org/officeDocument/2006/relationships/image" Target="../media/image32.png"/><Relationship Id="rId31" Type="http://schemas.openxmlformats.org/officeDocument/2006/relationships/image" Target="../media/image52.png"/><Relationship Id="rId4" Type="http://schemas.openxmlformats.org/officeDocument/2006/relationships/image" Target="../media/image13.png"/><Relationship Id="rId9" Type="http://schemas.openxmlformats.org/officeDocument/2006/relationships/image" Target="../media/image149.png"/><Relationship Id="rId14" Type="http://schemas.openxmlformats.org/officeDocument/2006/relationships/image" Target="../media/image151.png"/><Relationship Id="rId22" Type="http://schemas.openxmlformats.org/officeDocument/2006/relationships/image" Target="../media/image230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238.png"/><Relationship Id="rId8" Type="http://schemas.openxmlformats.org/officeDocument/2006/relationships/image" Target="../media/image16.png"/><Relationship Id="rId3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152.png"/><Relationship Id="rId26" Type="http://schemas.openxmlformats.org/officeDocument/2006/relationships/image" Target="../media/image45.png"/><Relationship Id="rId39" Type="http://schemas.openxmlformats.org/officeDocument/2006/relationships/image" Target="../media/image241.png"/><Relationship Id="rId21" Type="http://schemas.openxmlformats.org/officeDocument/2006/relationships/image" Target="../media/image32.png"/><Relationship Id="rId34" Type="http://schemas.openxmlformats.org/officeDocument/2006/relationships/image" Target="../media/image55.png"/><Relationship Id="rId7" Type="http://schemas.openxmlformats.org/officeDocument/2006/relationships/image" Target="../media/image15.png"/><Relationship Id="rId12" Type="http://schemas.openxmlformats.org/officeDocument/2006/relationships/image" Target="../media/image128.png"/><Relationship Id="rId17" Type="http://schemas.openxmlformats.org/officeDocument/2006/relationships/image" Target="../media/image130.png"/><Relationship Id="rId25" Type="http://schemas.openxmlformats.org/officeDocument/2006/relationships/image" Target="../media/image231.png"/><Relationship Id="rId33" Type="http://schemas.openxmlformats.org/officeDocument/2006/relationships/image" Target="../media/image52.png"/><Relationship Id="rId38" Type="http://schemas.openxmlformats.org/officeDocument/2006/relationships/image" Target="../media/image11.png"/><Relationship Id="rId2" Type="http://schemas.microsoft.com/office/2007/relationships/media" Target="../media/media1.mp4"/><Relationship Id="rId16" Type="http://schemas.openxmlformats.org/officeDocument/2006/relationships/image" Target="../media/image151.png"/><Relationship Id="rId20" Type="http://schemas.openxmlformats.org/officeDocument/2006/relationships/image" Target="../media/image24.png"/><Relationship Id="rId29" Type="http://schemas.openxmlformats.org/officeDocument/2006/relationships/image" Target="../media/image48.png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11" Type="http://schemas.openxmlformats.org/officeDocument/2006/relationships/image" Target="../media/image149.png"/><Relationship Id="rId24" Type="http://schemas.openxmlformats.org/officeDocument/2006/relationships/image" Target="../media/image230.png"/><Relationship Id="rId32" Type="http://schemas.openxmlformats.org/officeDocument/2006/relationships/image" Target="../media/image51.png"/><Relationship Id="rId37" Type="http://schemas.openxmlformats.org/officeDocument/2006/relationships/image" Target="../media/image240.png"/><Relationship Id="rId5" Type="http://schemas.openxmlformats.org/officeDocument/2006/relationships/image" Target="../media/image12.png"/><Relationship Id="rId15" Type="http://schemas.openxmlformats.org/officeDocument/2006/relationships/image" Target="../media/image129.png"/><Relationship Id="rId23" Type="http://schemas.openxmlformats.org/officeDocument/2006/relationships/image" Target="../media/image9.png"/><Relationship Id="rId28" Type="http://schemas.openxmlformats.org/officeDocument/2006/relationships/image" Target="../media/image145.png"/><Relationship Id="rId36" Type="http://schemas.openxmlformats.org/officeDocument/2006/relationships/image" Target="../media/image56.png"/><Relationship Id="rId10" Type="http://schemas.openxmlformats.org/officeDocument/2006/relationships/image" Target="../media/image16.png"/><Relationship Id="rId19" Type="http://schemas.openxmlformats.org/officeDocument/2006/relationships/image" Target="../media/image153.png"/><Relationship Id="rId31" Type="http://schemas.openxmlformats.org/officeDocument/2006/relationships/image" Target="../media/image147.png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222.png"/><Relationship Id="rId14" Type="http://schemas.openxmlformats.org/officeDocument/2006/relationships/image" Target="../media/image150.png"/><Relationship Id="rId22" Type="http://schemas.openxmlformats.org/officeDocument/2006/relationships/image" Target="../media/image171.png"/><Relationship Id="rId27" Type="http://schemas.openxmlformats.org/officeDocument/2006/relationships/image" Target="../media/image53.png"/><Relationship Id="rId30" Type="http://schemas.openxmlformats.org/officeDocument/2006/relationships/image" Target="../media/image146.png"/><Relationship Id="rId35" Type="http://schemas.openxmlformats.org/officeDocument/2006/relationships/image" Target="../media/image54.png"/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9.png"/><Relationship Id="rId39" Type="http://schemas.openxmlformats.org/officeDocument/2006/relationships/image" Target="../media/image54.png"/><Relationship Id="rId21" Type="http://schemas.openxmlformats.org/officeDocument/2006/relationships/image" Target="../media/image67.png"/><Relationship Id="rId34" Type="http://schemas.openxmlformats.org/officeDocument/2006/relationships/image" Target="../media/image49.png"/><Relationship Id="rId42" Type="http://schemas.openxmlformats.org/officeDocument/2006/relationships/image" Target="../media/image6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20.png"/><Relationship Id="rId24" Type="http://schemas.openxmlformats.org/officeDocument/2006/relationships/image" Target="../media/image60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70.png"/><Relationship Id="rId5" Type="http://schemas.openxmlformats.org/officeDocument/2006/relationships/image" Target="../media/image65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6.png"/><Relationship Id="rId44" Type="http://schemas.openxmlformats.org/officeDocument/2006/relationships/image" Target="../media/image6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43" Type="http://schemas.openxmlformats.org/officeDocument/2006/relationships/image" Target="../media/image68.png"/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3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11.png"/><Relationship Id="rId20" Type="http://schemas.openxmlformats.org/officeDocument/2006/relationships/image" Target="../media/image29.png"/><Relationship Id="rId41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8.png"/><Relationship Id="rId26" Type="http://schemas.openxmlformats.org/officeDocument/2006/relationships/image" Target="../media/image74.png"/><Relationship Id="rId39" Type="http://schemas.openxmlformats.org/officeDocument/2006/relationships/image" Target="../media/image49.png"/><Relationship Id="rId21" Type="http://schemas.openxmlformats.org/officeDocument/2006/relationships/image" Target="../media/image25.png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47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6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20.png"/><Relationship Id="rId24" Type="http://schemas.openxmlformats.org/officeDocument/2006/relationships/image" Target="../media/image72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45" Type="http://schemas.openxmlformats.org/officeDocument/2006/relationships/image" Target="../media/image55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36" Type="http://schemas.openxmlformats.org/officeDocument/2006/relationships/image" Target="../media/image46.png"/><Relationship Id="rId10" Type="http://schemas.openxmlformats.org/officeDocument/2006/relationships/image" Target="../media/image19.png"/><Relationship Id="rId19" Type="http://schemas.openxmlformats.org/officeDocument/2006/relationships/image" Target="../media/image32.png"/><Relationship Id="rId31" Type="http://schemas.openxmlformats.org/officeDocument/2006/relationships/image" Target="../media/image79.png"/><Relationship Id="rId44" Type="http://schemas.openxmlformats.org/officeDocument/2006/relationships/image" Target="../media/image5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9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Relationship Id="rId35" Type="http://schemas.openxmlformats.org/officeDocument/2006/relationships/image" Target="../media/image45.png"/><Relationship Id="rId43" Type="http://schemas.openxmlformats.org/officeDocument/2006/relationships/image" Target="../media/image53.png"/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12" Type="http://schemas.openxmlformats.org/officeDocument/2006/relationships/image" Target="../media/image21.png"/><Relationship Id="rId17" Type="http://schemas.openxmlformats.org/officeDocument/2006/relationships/image" Target="../media/image27.png"/><Relationship Id="rId25" Type="http://schemas.openxmlformats.org/officeDocument/2006/relationships/image" Target="../media/image73.png"/><Relationship Id="rId33" Type="http://schemas.openxmlformats.org/officeDocument/2006/relationships/image" Target="../media/image43.png"/><Relationship Id="rId38" Type="http://schemas.openxmlformats.org/officeDocument/2006/relationships/image" Target="../media/image48.png"/><Relationship Id="rId46" Type="http://schemas.openxmlformats.org/officeDocument/2006/relationships/image" Target="../media/image56.png"/><Relationship Id="rId20" Type="http://schemas.openxmlformats.org/officeDocument/2006/relationships/image" Target="../media/image33.png"/><Relationship Id="rId41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8.png"/><Relationship Id="rId26" Type="http://schemas.openxmlformats.org/officeDocument/2006/relationships/image" Target="../media/image82.png"/><Relationship Id="rId39" Type="http://schemas.openxmlformats.org/officeDocument/2006/relationships/image" Target="../media/image49.png"/><Relationship Id="rId21" Type="http://schemas.openxmlformats.org/officeDocument/2006/relationships/image" Target="../media/image33.png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47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81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45" Type="http://schemas.openxmlformats.org/officeDocument/2006/relationships/image" Target="../media/image55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80.png"/><Relationship Id="rId28" Type="http://schemas.openxmlformats.org/officeDocument/2006/relationships/image" Target="../media/image83.png"/><Relationship Id="rId36" Type="http://schemas.openxmlformats.org/officeDocument/2006/relationships/image" Target="../media/image46.png"/><Relationship Id="rId10" Type="http://schemas.openxmlformats.org/officeDocument/2006/relationships/image" Target="../media/image19.png"/><Relationship Id="rId19" Type="http://schemas.openxmlformats.org/officeDocument/2006/relationships/image" Target="../media/image32.png"/><Relationship Id="rId31" Type="http://schemas.openxmlformats.org/officeDocument/2006/relationships/image" Target="../media/image86.png"/><Relationship Id="rId44" Type="http://schemas.openxmlformats.org/officeDocument/2006/relationships/image" Target="../media/image5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9.png"/><Relationship Id="rId27" Type="http://schemas.openxmlformats.org/officeDocument/2006/relationships/image" Target="../media/image38.png"/><Relationship Id="rId30" Type="http://schemas.openxmlformats.org/officeDocument/2006/relationships/image" Target="../media/image85.png"/><Relationship Id="rId35" Type="http://schemas.openxmlformats.org/officeDocument/2006/relationships/image" Target="../media/image45.png"/><Relationship Id="rId43" Type="http://schemas.openxmlformats.org/officeDocument/2006/relationships/image" Target="../media/image53.png"/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12" Type="http://schemas.openxmlformats.org/officeDocument/2006/relationships/image" Target="../media/image21.png"/><Relationship Id="rId17" Type="http://schemas.openxmlformats.org/officeDocument/2006/relationships/image" Target="../media/image27.png"/><Relationship Id="rId25" Type="http://schemas.openxmlformats.org/officeDocument/2006/relationships/image" Target="../media/image34.png"/><Relationship Id="rId33" Type="http://schemas.openxmlformats.org/officeDocument/2006/relationships/image" Target="../media/image43.png"/><Relationship Id="rId38" Type="http://schemas.openxmlformats.org/officeDocument/2006/relationships/image" Target="../media/image48.png"/><Relationship Id="rId46" Type="http://schemas.openxmlformats.org/officeDocument/2006/relationships/image" Target="../media/image56.png"/><Relationship Id="rId20" Type="http://schemas.openxmlformats.org/officeDocument/2006/relationships/image" Target="../media/image25.png"/><Relationship Id="rId41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8.png"/><Relationship Id="rId26" Type="http://schemas.openxmlformats.org/officeDocument/2006/relationships/image" Target="../media/image34.png"/><Relationship Id="rId39" Type="http://schemas.openxmlformats.org/officeDocument/2006/relationships/image" Target="../media/image53.png"/><Relationship Id="rId21" Type="http://schemas.openxmlformats.org/officeDocument/2006/relationships/image" Target="../media/image33.png"/><Relationship Id="rId34" Type="http://schemas.openxmlformats.org/officeDocument/2006/relationships/image" Target="../media/image48.png"/><Relationship Id="rId42" Type="http://schemas.openxmlformats.org/officeDocument/2006/relationships/image" Target="../media/image5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png"/><Relationship Id="rId20" Type="http://schemas.openxmlformats.org/officeDocument/2006/relationships/image" Target="../media/image32.png"/><Relationship Id="rId29" Type="http://schemas.openxmlformats.org/officeDocument/2006/relationships/image" Target="../media/image93.png"/><Relationship Id="rId41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20.png"/><Relationship Id="rId24" Type="http://schemas.openxmlformats.org/officeDocument/2006/relationships/image" Target="../media/image89.png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40" Type="http://schemas.openxmlformats.org/officeDocument/2006/relationships/image" Target="../media/image54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88.png"/><Relationship Id="rId28" Type="http://schemas.openxmlformats.org/officeDocument/2006/relationships/image" Target="../media/image92.png"/><Relationship Id="rId36" Type="http://schemas.openxmlformats.org/officeDocument/2006/relationships/image" Target="../media/image50.png"/><Relationship Id="rId10" Type="http://schemas.openxmlformats.org/officeDocument/2006/relationships/image" Target="../media/image19.png"/><Relationship Id="rId19" Type="http://schemas.openxmlformats.org/officeDocument/2006/relationships/image" Target="../media/image25.png"/><Relationship Id="rId31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9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Relationship Id="rId35" Type="http://schemas.openxmlformats.org/officeDocument/2006/relationships/image" Target="../media/image49.png"/><Relationship Id="rId43" Type="http://schemas.openxmlformats.org/officeDocument/2006/relationships/image" Target="../media/image11.png"/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12" Type="http://schemas.openxmlformats.org/officeDocument/2006/relationships/image" Target="../media/image21.png"/><Relationship Id="rId17" Type="http://schemas.openxmlformats.org/officeDocument/2006/relationships/image" Target="../media/image27.png"/><Relationship Id="rId25" Type="http://schemas.openxmlformats.org/officeDocument/2006/relationships/image" Target="../media/image90.png"/><Relationship Id="rId33" Type="http://schemas.openxmlformats.org/officeDocument/2006/relationships/image" Target="../media/image47.png"/><Relationship Id="rId38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8.png"/><Relationship Id="rId26" Type="http://schemas.openxmlformats.org/officeDocument/2006/relationships/image" Target="../media/image98.png"/><Relationship Id="rId39" Type="http://schemas.openxmlformats.org/officeDocument/2006/relationships/image" Target="../media/image51.png"/><Relationship Id="rId21" Type="http://schemas.openxmlformats.org/officeDocument/2006/relationships/image" Target="../media/image33.png"/><Relationship Id="rId34" Type="http://schemas.openxmlformats.org/officeDocument/2006/relationships/image" Target="../media/image46.png"/><Relationship Id="rId42" Type="http://schemas.openxmlformats.org/officeDocument/2006/relationships/image" Target="../media/image5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20.png"/><Relationship Id="rId24" Type="http://schemas.openxmlformats.org/officeDocument/2006/relationships/image" Target="../media/image96.png"/><Relationship Id="rId32" Type="http://schemas.openxmlformats.org/officeDocument/2006/relationships/image" Target="../media/image104.png"/><Relationship Id="rId37" Type="http://schemas.openxmlformats.org/officeDocument/2006/relationships/image" Target="../media/image49.png"/><Relationship Id="rId40" Type="http://schemas.openxmlformats.org/officeDocument/2006/relationships/image" Target="../media/image52.png"/><Relationship Id="rId45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95.png"/><Relationship Id="rId28" Type="http://schemas.openxmlformats.org/officeDocument/2006/relationships/image" Target="../media/image100.png"/><Relationship Id="rId36" Type="http://schemas.openxmlformats.org/officeDocument/2006/relationships/image" Target="../media/image48.png"/><Relationship Id="rId10" Type="http://schemas.openxmlformats.org/officeDocument/2006/relationships/image" Target="../media/image19.png"/><Relationship Id="rId19" Type="http://schemas.openxmlformats.org/officeDocument/2006/relationships/image" Target="../media/image25.png"/><Relationship Id="rId31" Type="http://schemas.openxmlformats.org/officeDocument/2006/relationships/image" Target="../media/image103.png"/><Relationship Id="rId44" Type="http://schemas.openxmlformats.org/officeDocument/2006/relationships/image" Target="../media/image56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9.pn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Relationship Id="rId35" Type="http://schemas.openxmlformats.org/officeDocument/2006/relationships/image" Target="../media/image47.png"/><Relationship Id="rId43" Type="http://schemas.openxmlformats.org/officeDocument/2006/relationships/image" Target="../media/image55.png"/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12" Type="http://schemas.openxmlformats.org/officeDocument/2006/relationships/image" Target="../media/image21.png"/><Relationship Id="rId17" Type="http://schemas.openxmlformats.org/officeDocument/2006/relationships/image" Target="../media/image27.png"/><Relationship Id="rId25" Type="http://schemas.openxmlformats.org/officeDocument/2006/relationships/image" Target="../media/image97.png"/><Relationship Id="rId33" Type="http://schemas.openxmlformats.org/officeDocument/2006/relationships/image" Target="../media/image45.png"/><Relationship Id="rId38" Type="http://schemas.openxmlformats.org/officeDocument/2006/relationships/image" Target="../media/image50.png"/><Relationship Id="rId20" Type="http://schemas.openxmlformats.org/officeDocument/2006/relationships/image" Target="../media/image32.png"/><Relationship Id="rId41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8.png"/><Relationship Id="rId26" Type="http://schemas.openxmlformats.org/officeDocument/2006/relationships/image" Target="../media/image109.png"/><Relationship Id="rId39" Type="http://schemas.openxmlformats.org/officeDocument/2006/relationships/image" Target="../media/image53.png"/><Relationship Id="rId21" Type="http://schemas.openxmlformats.org/officeDocument/2006/relationships/image" Target="../media/image33.png"/><Relationship Id="rId34" Type="http://schemas.openxmlformats.org/officeDocument/2006/relationships/image" Target="../media/image48.png"/><Relationship Id="rId42" Type="http://schemas.openxmlformats.org/officeDocument/2006/relationships/image" Target="../media/image5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6.png"/><Relationship Id="rId20" Type="http://schemas.openxmlformats.org/officeDocument/2006/relationships/image" Target="../media/image32.png"/><Relationship Id="rId29" Type="http://schemas.openxmlformats.org/officeDocument/2006/relationships/image" Target="../media/image111.png"/><Relationship Id="rId41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20.png"/><Relationship Id="rId24" Type="http://schemas.openxmlformats.org/officeDocument/2006/relationships/image" Target="../media/image107.png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40" Type="http://schemas.openxmlformats.org/officeDocument/2006/relationships/image" Target="../media/image54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106.png"/><Relationship Id="rId28" Type="http://schemas.openxmlformats.org/officeDocument/2006/relationships/image" Target="../media/image110.png"/><Relationship Id="rId36" Type="http://schemas.openxmlformats.org/officeDocument/2006/relationships/image" Target="../media/image50.png"/><Relationship Id="rId10" Type="http://schemas.openxmlformats.org/officeDocument/2006/relationships/image" Target="../media/image19.png"/><Relationship Id="rId19" Type="http://schemas.openxmlformats.org/officeDocument/2006/relationships/image" Target="../media/image105.png"/><Relationship Id="rId31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9.png"/><Relationship Id="rId27" Type="http://schemas.openxmlformats.org/officeDocument/2006/relationships/image" Target="../media/image76.png"/><Relationship Id="rId30" Type="http://schemas.openxmlformats.org/officeDocument/2006/relationships/image" Target="../media/image112.png"/><Relationship Id="rId35" Type="http://schemas.openxmlformats.org/officeDocument/2006/relationships/image" Target="../media/image49.png"/><Relationship Id="rId43" Type="http://schemas.openxmlformats.org/officeDocument/2006/relationships/image" Target="../media/image11.png"/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12" Type="http://schemas.openxmlformats.org/officeDocument/2006/relationships/image" Target="../media/image21.png"/><Relationship Id="rId17" Type="http://schemas.openxmlformats.org/officeDocument/2006/relationships/image" Target="../media/image27.png"/><Relationship Id="rId25" Type="http://schemas.openxmlformats.org/officeDocument/2006/relationships/image" Target="../media/image108.png"/><Relationship Id="rId33" Type="http://schemas.openxmlformats.org/officeDocument/2006/relationships/image" Target="../media/image47.png"/><Relationship Id="rId38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66" y="-16"/>
            <a:ext cx="17708785" cy="1000496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862" y="1877025"/>
            <a:ext cx="2978944" cy="18013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9206" y="3911163"/>
            <a:ext cx="9585912" cy="102412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9318" y="5087493"/>
            <a:ext cx="3885771" cy="4297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9881" y="5517307"/>
            <a:ext cx="6956584" cy="4023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5408" y="6372152"/>
            <a:ext cx="8785527" cy="914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5937" y="6637383"/>
            <a:ext cx="2434304" cy="38404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7132" y="6743828"/>
            <a:ext cx="171307" cy="171307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6991" y="6637520"/>
            <a:ext cx="3053239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5440" y="6743901"/>
            <a:ext cx="171307" cy="171307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610" y="1085850"/>
            <a:ext cx="8214312" cy="32689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669" y="431515"/>
            <a:ext cx="1877092" cy="38404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995" y="522923"/>
            <a:ext cx="1151001" cy="2926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514" y="431343"/>
            <a:ext cx="1612630" cy="38404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3523" y="522782"/>
            <a:ext cx="1818513" cy="29260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6893" y="431343"/>
            <a:ext cx="1326594" cy="38404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37604" y="522923"/>
            <a:ext cx="1818513" cy="29260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90170" y="7130610"/>
            <a:ext cx="3440859" cy="914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39846" y="431343"/>
            <a:ext cx="1326594" cy="38404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31055" y="522782"/>
            <a:ext cx="1818513" cy="29260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52845" y="1323567"/>
            <a:ext cx="8650796" cy="63093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3304" y="230996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8918" y="2876693"/>
            <a:ext cx="15670530" cy="6615398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12967" y="2419448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3294" y="2876712"/>
            <a:ext cx="10219563" cy="6667548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673596" y="3108036"/>
            <a:ext cx="4490561" cy="6205061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277295" y="3000174"/>
            <a:ext cx="5305377" cy="6368653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392418" y="3802322"/>
            <a:ext cx="281178" cy="281178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753606" y="3770181"/>
            <a:ext cx="9548336" cy="713232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737604" y="4975735"/>
            <a:ext cx="9548336" cy="713232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753698" y="6262899"/>
            <a:ext cx="4508135" cy="1426464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392418" y="4975726"/>
            <a:ext cx="281178" cy="28117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392418" y="6262927"/>
            <a:ext cx="281178" cy="28117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672" y="431515"/>
            <a:ext cx="1877092" cy="38404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991" y="522923"/>
            <a:ext cx="1151001" cy="29260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510" y="431343"/>
            <a:ext cx="1612630" cy="38404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6893" y="431343"/>
            <a:ext cx="1326594" cy="38404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37604" y="522923"/>
            <a:ext cx="1818513" cy="2926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39887" y="431343"/>
            <a:ext cx="1326594" cy="38404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31055" y="522782"/>
            <a:ext cx="1818513" cy="2926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61" name="Image 59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311378" y="891540"/>
            <a:ext cx="3305556" cy="27432"/>
          </a:xfrm>
          <a:prstGeom prst="rect">
            <a:avLst/>
          </a:prstGeom>
        </p:spPr>
      </p:pic>
      <p:pic>
        <p:nvPicPr>
          <p:cNvPr id="62" name="Image 60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63" name="Image 61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64" name="Image 62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610" y="1085850"/>
            <a:ext cx="8214312" cy="32689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672" y="431515"/>
            <a:ext cx="1877092" cy="38404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991" y="522923"/>
            <a:ext cx="1151001" cy="2926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510" y="431343"/>
            <a:ext cx="1612630" cy="38404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46893" y="431343"/>
            <a:ext cx="1326594" cy="38404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37604" y="522923"/>
            <a:ext cx="1818513" cy="29260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90170" y="7130610"/>
            <a:ext cx="3440859" cy="914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39887" y="431343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931055" y="522782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52845" y="1323567"/>
            <a:ext cx="8650796" cy="63093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3304" y="230996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8918" y="2876693"/>
            <a:ext cx="15670530" cy="6615398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12967" y="2419448"/>
            <a:ext cx="2588181" cy="393192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0713" y="2876666"/>
            <a:ext cx="9811512" cy="6618113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540917" y="3034464"/>
            <a:ext cx="4561142" cy="6302502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925708" y="3001381"/>
            <a:ext cx="5640848" cy="6368653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392418" y="3802322"/>
            <a:ext cx="281178" cy="281178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392418" y="4975726"/>
            <a:ext cx="281178" cy="28117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737604" y="4975735"/>
            <a:ext cx="9548336" cy="713232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392418" y="6262927"/>
            <a:ext cx="281178" cy="28117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753698" y="6262899"/>
            <a:ext cx="4508135" cy="1426464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3311378" y="891540"/>
            <a:ext cx="3305556" cy="27432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pic>
        <p:nvPicPr>
          <p:cNvPr id="51" name="Image 26">
            <a:extLst>
              <a:ext uri="{FF2B5EF4-FFF2-40B4-BE49-F238E27FC236}">
                <a16:creationId xmlns:a16="http://schemas.microsoft.com/office/drawing/2014/main" id="{71A52ED0-57D5-404E-B136-A93C09055A65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1737604" y="3744462"/>
            <a:ext cx="9548336" cy="7132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610" y="1085850"/>
            <a:ext cx="8214312" cy="32689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2845" y="1323567"/>
            <a:ext cx="8650796" cy="63093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6029" y="2093491"/>
            <a:ext cx="16940403" cy="757180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399" y="3523878"/>
            <a:ext cx="2588181" cy="35661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20444" y="4445164"/>
            <a:ext cx="7249763" cy="364059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62827" y="3960504"/>
            <a:ext cx="3704463" cy="484632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04442" y="4933343"/>
            <a:ext cx="7270766" cy="9144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96874" y="2443564"/>
            <a:ext cx="2588181" cy="393192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93115" y="6907048"/>
            <a:ext cx="281178" cy="281178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462736" y="5342611"/>
            <a:ext cx="3200400" cy="2743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631272" y="5137145"/>
            <a:ext cx="1077992" cy="53892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233002" y="5138315"/>
            <a:ext cx="1106853" cy="536639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813420" y="4441927"/>
            <a:ext cx="713661" cy="50292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429506" y="4441899"/>
            <a:ext cx="713661" cy="50292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12721224" y="4688815"/>
            <a:ext cx="496501" cy="9144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56286" y="4253524"/>
            <a:ext cx="7939850" cy="4242673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610" y="1085850"/>
            <a:ext cx="8214312" cy="32689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52845" y="1323567"/>
            <a:ext cx="8650796" cy="630936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6029" y="2093491"/>
            <a:ext cx="16940403" cy="7571804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89" y="2921508"/>
            <a:ext cx="15670530" cy="6615398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92154" y="4445100"/>
            <a:ext cx="7249763" cy="3640598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61810" y="8394311"/>
            <a:ext cx="3434858" cy="48463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61902" y="8298052"/>
            <a:ext cx="3440859" cy="9144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3722" y="3002268"/>
            <a:ext cx="7918847" cy="6470523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56231" y="3746754"/>
            <a:ext cx="281178" cy="28117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8839">
            <a:off x="9258757" y="4692591"/>
            <a:ext cx="6915296" cy="3288347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73228" y="2434907"/>
            <a:ext cx="2588181" cy="393192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610" y="1085850"/>
            <a:ext cx="8214312" cy="32689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52845" y="1323567"/>
            <a:ext cx="8650796" cy="630936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6029" y="2093491"/>
            <a:ext cx="16940403" cy="7571804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89" y="2921508"/>
            <a:ext cx="15670530" cy="6615398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0546" y="3023409"/>
            <a:ext cx="2588181" cy="35661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8655" y="9052414"/>
            <a:ext cx="3434858" cy="48463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16722" y="2418871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52408" y="3100941"/>
            <a:ext cx="14496240" cy="5938457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48740" y="3666543"/>
            <a:ext cx="281178" cy="28117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93486" y="8390928"/>
            <a:ext cx="13625989" cy="118872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610" y="1085850"/>
            <a:ext cx="8214312" cy="32689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52845" y="1387739"/>
            <a:ext cx="8650796" cy="63093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6029" y="2093491"/>
            <a:ext cx="16940403" cy="7571804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1771" y="2957682"/>
            <a:ext cx="15553230" cy="653553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610" y="1085850"/>
            <a:ext cx="8214312" cy="32689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52845" y="1387739"/>
            <a:ext cx="8650796" cy="63093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6029" y="2093491"/>
            <a:ext cx="16940403" cy="7571804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3703" y="2957663"/>
            <a:ext cx="15454789" cy="6571536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3911" y="4503804"/>
            <a:ext cx="5048917" cy="3758613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52845" y="1387739"/>
            <a:ext cx="8650796" cy="63093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6213" y="4503777"/>
            <a:ext cx="5048917" cy="3758613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32746" y="2443560"/>
            <a:ext cx="4546140" cy="393192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11476" y="4931240"/>
            <a:ext cx="4338399" cy="2668476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55468" y="7599789"/>
            <a:ext cx="3434858" cy="484632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862002" y="7701424"/>
            <a:ext cx="281178" cy="28117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789420" y="5478381"/>
            <a:ext cx="3977640" cy="212140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62644" y="4503822"/>
            <a:ext cx="5048917" cy="3758613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141220" y="4873112"/>
            <a:ext cx="3691747" cy="2752773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02932" y="7696011"/>
            <a:ext cx="281178" cy="28117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712812" y="7701479"/>
            <a:ext cx="281178" cy="28117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48246" y="7599670"/>
            <a:ext cx="3434858" cy="484632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074040" y="7599706"/>
            <a:ext cx="3434858" cy="48463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1" y="2148721"/>
            <a:ext cx="16940403" cy="757180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52845" y="1387739"/>
            <a:ext cx="8650796" cy="63093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62002" y="7701424"/>
            <a:ext cx="281178" cy="28117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56286" y="3043763"/>
            <a:ext cx="5072777" cy="557712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67068" y="3043727"/>
            <a:ext cx="10022967" cy="556269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88254" y="8828166"/>
            <a:ext cx="281178" cy="28117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31784" y="8726412"/>
            <a:ext cx="7204758" cy="484632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pic>
        <p:nvPicPr>
          <p:cNvPr id="48" name="Image 45">
            <a:extLst>
              <a:ext uri="{FF2B5EF4-FFF2-40B4-BE49-F238E27FC236}">
                <a16:creationId xmlns:a16="http://schemas.microsoft.com/office/drawing/2014/main" id="{8C1015ED-8651-4C8F-8C5A-165804C8249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756028" y="5533914"/>
            <a:ext cx="3672555" cy="801418"/>
          </a:xfrm>
          <a:prstGeom prst="rect">
            <a:avLst/>
          </a:prstGeom>
        </p:spPr>
      </p:pic>
      <p:pic>
        <p:nvPicPr>
          <p:cNvPr id="49" name="Image 45">
            <a:extLst>
              <a:ext uri="{FF2B5EF4-FFF2-40B4-BE49-F238E27FC236}">
                <a16:creationId xmlns:a16="http://schemas.microsoft.com/office/drawing/2014/main" id="{6359E464-2532-4769-B187-2AF3ABCD1FD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787274" y="6640614"/>
            <a:ext cx="3672555" cy="8014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610" y="1085850"/>
            <a:ext cx="8214312" cy="32689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672" y="431515"/>
            <a:ext cx="1877092" cy="38404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995" y="522923"/>
            <a:ext cx="1151001" cy="2926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514" y="431343"/>
            <a:ext cx="1612630" cy="38404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3523" y="522782"/>
            <a:ext cx="1818513" cy="29260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6893" y="431343"/>
            <a:ext cx="1326594" cy="38404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37604" y="522923"/>
            <a:ext cx="1818513" cy="29260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52845" y="1323567"/>
            <a:ext cx="8650796" cy="63093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90170" y="7130610"/>
            <a:ext cx="3440859" cy="914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39846" y="431343"/>
            <a:ext cx="1326594" cy="38404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931055" y="522782"/>
            <a:ext cx="1818513" cy="292608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8147" y="2098877"/>
            <a:ext cx="16940403" cy="7571804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6531" y="2876739"/>
            <a:ext cx="9810941" cy="659611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6213" y="2523790"/>
            <a:ext cx="2588181" cy="393192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3304" y="2309966"/>
            <a:ext cx="15692104" cy="56678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1191" y="2876666"/>
            <a:ext cx="15670530" cy="661539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807476" y="5654997"/>
            <a:ext cx="3054525" cy="422067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1246" y="2876739"/>
            <a:ext cx="7636097" cy="666026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627327" y="2876648"/>
            <a:ext cx="8087296" cy="3155966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738134" y="6165763"/>
            <a:ext cx="7812405" cy="3258836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89481" y="6849551"/>
            <a:ext cx="281178" cy="28117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660087" y="6747751"/>
            <a:ext cx="3434858" cy="484632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89481" y="7391808"/>
            <a:ext cx="281178" cy="28117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89481" y="8401461"/>
            <a:ext cx="281178" cy="28117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660087" y="8299643"/>
            <a:ext cx="6730127" cy="484632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660087" y="7312567"/>
            <a:ext cx="6730127" cy="969264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44392" y="330003"/>
            <a:ext cx="647938" cy="63450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630421" y="605482"/>
            <a:ext cx="1851089" cy="31089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080836" y="694666"/>
            <a:ext cx="1014413" cy="237744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672" y="431515"/>
            <a:ext cx="1877092" cy="38404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991" y="522923"/>
            <a:ext cx="1151001" cy="29260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510" y="431343"/>
            <a:ext cx="1612630" cy="38404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6893" y="431343"/>
            <a:ext cx="1326594" cy="38404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37604" y="522923"/>
            <a:ext cx="1818513" cy="29260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39887" y="431343"/>
            <a:ext cx="1326594" cy="384048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931055" y="522782"/>
            <a:ext cx="1818513" cy="292608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61" name="Image 5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62" name="Image 60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63" name="Image 61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64" name="Image 62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65" name="Image 63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66" name="Image 64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67" name="Image 65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3311378" y="891540"/>
            <a:ext cx="3305556" cy="27432"/>
          </a:xfrm>
          <a:prstGeom prst="rect">
            <a:avLst/>
          </a:prstGeom>
        </p:spPr>
      </p:pic>
      <p:pic>
        <p:nvPicPr>
          <p:cNvPr id="68" name="Image 66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69" name="Image 67" descr="preencoded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70" name="Image 68" descr="preencoded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pic>
        <p:nvPicPr>
          <p:cNvPr id="71" name="Image 23">
            <a:extLst>
              <a:ext uri="{FF2B5EF4-FFF2-40B4-BE49-F238E27FC236}">
                <a16:creationId xmlns:a16="http://schemas.microsoft.com/office/drawing/2014/main" id="{7DFF684B-046E-492F-9973-623172EEE9DD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349612" y="2443243"/>
            <a:ext cx="2588181" cy="3931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52845" y="1387739"/>
            <a:ext cx="8650796" cy="63093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02932" y="7696011"/>
            <a:ext cx="281178" cy="28117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3740" y="3094412"/>
            <a:ext cx="6798278" cy="5328952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24857" y="4969590"/>
            <a:ext cx="8272177" cy="2591753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29935" y="8828166"/>
            <a:ext cx="281178" cy="28117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63150" y="8726430"/>
            <a:ext cx="7204758" cy="484632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52845" y="1387739"/>
            <a:ext cx="8650796" cy="63093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85409" y="3357604"/>
            <a:ext cx="14919150" cy="1652207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103718" y="5009860"/>
            <a:ext cx="3120962" cy="552069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62025" y="2925614"/>
            <a:ext cx="7204758" cy="484632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32627" y="3028304"/>
            <a:ext cx="281178" cy="28117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523149" y="5561902"/>
            <a:ext cx="14725841" cy="73295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23052" y="5987162"/>
            <a:ext cx="4238530" cy="3485721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761717" y="5987153"/>
            <a:ext cx="5601272" cy="3331845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041916" y="6124779"/>
            <a:ext cx="281178" cy="28117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54696" y="5577941"/>
            <a:ext cx="7204758" cy="484632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096780" y="6613307"/>
            <a:ext cx="4117229" cy="2737342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23171" y="5667237"/>
            <a:ext cx="281178" cy="28117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437669" y="6023125"/>
            <a:ext cx="3760041" cy="48463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52845" y="1387739"/>
            <a:ext cx="8650796" cy="63093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934825" y="3551255"/>
            <a:ext cx="7204758" cy="484632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98508" y="3652937"/>
            <a:ext cx="281178" cy="281178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61459" y="4139498"/>
            <a:ext cx="14833568" cy="4071938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245084" y="8211403"/>
            <a:ext cx="7204758" cy="576072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211891" y="8644174"/>
            <a:ext cx="1735074" cy="175451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32746" y="2443560"/>
            <a:ext cx="3358991" cy="393192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31139" y="3862471"/>
            <a:ext cx="8905113" cy="460128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30399" y="3862416"/>
            <a:ext cx="6153912" cy="472159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51831" y="3997217"/>
            <a:ext cx="7204758" cy="969264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426172" y="4479710"/>
            <a:ext cx="5958173" cy="1517904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425989" y="6040444"/>
            <a:ext cx="5958173" cy="121615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425989" y="7783967"/>
            <a:ext cx="5958173" cy="301752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56286" y="3588151"/>
            <a:ext cx="9242727" cy="4881324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475824" y="3588142"/>
            <a:ext cx="6058757" cy="490618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552908" y="3868881"/>
            <a:ext cx="7204758" cy="61264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552908" y="4746385"/>
            <a:ext cx="7204758" cy="1216152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552908" y="6049158"/>
            <a:ext cx="7204758" cy="121615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52908" y="7473135"/>
            <a:ext cx="7204758" cy="61264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7453" y="3836649"/>
            <a:ext cx="7302627" cy="4480131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68263" y="3836246"/>
            <a:ext cx="7209758" cy="4480989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01541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2975" y="2957663"/>
            <a:ext cx="6772275" cy="3013805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2838" y="6090965"/>
            <a:ext cx="6752558" cy="34821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63886" y="3655927"/>
            <a:ext cx="8622506" cy="521893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49334" y="4136069"/>
            <a:ext cx="8464201" cy="65836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149334" y="4997534"/>
            <a:ext cx="8464201" cy="130759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149334" y="6778100"/>
            <a:ext cx="8464201" cy="97840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01541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913891" y="3066770"/>
            <a:ext cx="11233404" cy="6210776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611196" y="3322717"/>
            <a:ext cx="8464201" cy="329184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01541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327553" y="3140598"/>
            <a:ext cx="4974336" cy="6249781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258400" y="3103757"/>
            <a:ext cx="5039916" cy="6323505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882354" y="4393884"/>
            <a:ext cx="4264247" cy="4416981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B3EA9B0B-D764-467B-857A-AA26C6BE243A}"/>
              </a:ext>
            </a:extLst>
          </p:cNvPr>
          <p:cNvSpPr/>
          <p:nvPr/>
        </p:nvSpPr>
        <p:spPr>
          <a:xfrm>
            <a:off x="2286000" y="8905769"/>
            <a:ext cx="2675735" cy="3248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0C28739-42FB-4ED0-8531-470601E6D9D9}"/>
              </a:ext>
            </a:extLst>
          </p:cNvPr>
          <p:cNvSpPr/>
          <p:nvPr/>
        </p:nvSpPr>
        <p:spPr>
          <a:xfrm>
            <a:off x="7090349" y="6311921"/>
            <a:ext cx="2675735" cy="3248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E352788-CD7A-4A70-9CA4-F231CF69E920}"/>
              </a:ext>
            </a:extLst>
          </p:cNvPr>
          <p:cNvSpPr/>
          <p:nvPr/>
        </p:nvSpPr>
        <p:spPr>
          <a:xfrm>
            <a:off x="13399898" y="8333456"/>
            <a:ext cx="2788628" cy="4774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01541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561588" y="3215908"/>
            <a:ext cx="10844784" cy="609904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0E587F-D6EC-412E-9BEA-74D99E145CB3}"/>
              </a:ext>
            </a:extLst>
          </p:cNvPr>
          <p:cNvSpPr/>
          <p:nvPr/>
        </p:nvSpPr>
        <p:spPr>
          <a:xfrm>
            <a:off x="11009233" y="3145585"/>
            <a:ext cx="1471091" cy="3248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610" y="1085850"/>
            <a:ext cx="8214312" cy="32689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672" y="431515"/>
            <a:ext cx="1877092" cy="38404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995" y="522923"/>
            <a:ext cx="1151001" cy="2926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514" y="431343"/>
            <a:ext cx="1612630" cy="38404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3523" y="522782"/>
            <a:ext cx="1818513" cy="29260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6893" y="431343"/>
            <a:ext cx="1326594" cy="38404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37604" y="522923"/>
            <a:ext cx="1818513" cy="29260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52845" y="1323567"/>
            <a:ext cx="8650796" cy="63093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90170" y="7130610"/>
            <a:ext cx="3440859" cy="914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39846" y="431343"/>
            <a:ext cx="1326594" cy="38404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931055" y="522782"/>
            <a:ext cx="1818513" cy="292608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8147" y="2098877"/>
            <a:ext cx="16940403" cy="7571804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6531" y="2876739"/>
            <a:ext cx="9810941" cy="659611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6213" y="2523790"/>
            <a:ext cx="2588181" cy="393192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3304" y="2309966"/>
            <a:ext cx="15692104" cy="56678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12964" y="2435486"/>
            <a:ext cx="2588181" cy="393192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91191" y="2876666"/>
            <a:ext cx="15670530" cy="661539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4392" y="330003"/>
            <a:ext cx="647938" cy="634508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30421" y="605482"/>
            <a:ext cx="1851089" cy="31089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080836" y="694666"/>
            <a:ext cx="1014413" cy="237744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672" y="431515"/>
            <a:ext cx="1877092" cy="38404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991" y="522923"/>
            <a:ext cx="1151001" cy="29260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510" y="431343"/>
            <a:ext cx="1612630" cy="38404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6893" y="431343"/>
            <a:ext cx="1326594" cy="38404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37604" y="522923"/>
            <a:ext cx="1818513" cy="29260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39887" y="431343"/>
            <a:ext cx="1326594" cy="38404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931055" y="522782"/>
            <a:ext cx="1818513" cy="2926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3311378" y="891540"/>
            <a:ext cx="3305556" cy="27432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157429" y="2916936"/>
            <a:ext cx="15463933" cy="6450663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61" name="Image 59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048759" y="3069284"/>
            <a:ext cx="7459218" cy="2691908"/>
          </a:xfrm>
          <a:prstGeom prst="rect">
            <a:avLst/>
          </a:prstGeom>
        </p:spPr>
      </p:pic>
      <p:pic>
        <p:nvPicPr>
          <p:cNvPr id="62" name="Image 60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157429" y="6287734"/>
            <a:ext cx="7428214" cy="3085814"/>
          </a:xfrm>
          <a:prstGeom prst="rect">
            <a:avLst/>
          </a:prstGeom>
        </p:spPr>
      </p:pic>
      <p:pic>
        <p:nvPicPr>
          <p:cNvPr id="63" name="Image 61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779145" y="6283912"/>
            <a:ext cx="7646813" cy="3093530"/>
          </a:xfrm>
          <a:prstGeom prst="rect">
            <a:avLst/>
          </a:prstGeom>
        </p:spPr>
      </p:pic>
      <p:pic>
        <p:nvPicPr>
          <p:cNvPr id="64" name="Image 62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01541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136392" y="3197529"/>
            <a:ext cx="11283696" cy="6135624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092781" y="3799186"/>
            <a:ext cx="8464201" cy="65836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601" y="2162446"/>
            <a:ext cx="16901541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814801" y="8996827"/>
            <a:ext cx="8464201" cy="329184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pic>
        <p:nvPicPr>
          <p:cNvPr id="45" name="AWS 롤링업데이트롤백 - Join">
            <a:hlinkClick r:id="" action="ppaction://media"/>
            <a:extLst>
              <a:ext uri="{FF2B5EF4-FFF2-40B4-BE49-F238E27FC236}">
                <a16:creationId xmlns:a16="http://schemas.microsoft.com/office/drawing/2014/main" id="{725A0E2D-67CE-497E-AED4-530B838BB85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366"/>
                </p14:media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3393632" y="3094156"/>
            <a:ext cx="10368269" cy="58350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48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610" y="1085850"/>
            <a:ext cx="8214312" cy="32689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672" y="431515"/>
            <a:ext cx="1877092" cy="38404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995" y="522923"/>
            <a:ext cx="1151001" cy="2926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514" y="431343"/>
            <a:ext cx="1612630" cy="38404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3523" y="522782"/>
            <a:ext cx="1818513" cy="29260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6893" y="431343"/>
            <a:ext cx="1326594" cy="38404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37604" y="522923"/>
            <a:ext cx="1818513" cy="29260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52845" y="1323567"/>
            <a:ext cx="8650796" cy="63093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90170" y="7130610"/>
            <a:ext cx="3440859" cy="914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39846" y="431343"/>
            <a:ext cx="1326594" cy="38404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931055" y="522782"/>
            <a:ext cx="1818513" cy="292608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8147" y="2098877"/>
            <a:ext cx="16940403" cy="7571804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6531" y="2876739"/>
            <a:ext cx="9810941" cy="659611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6213" y="2523790"/>
            <a:ext cx="2588181" cy="393192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3304" y="2309966"/>
            <a:ext cx="15692104" cy="56678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12964" y="2435486"/>
            <a:ext cx="2588181" cy="393192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91191" y="2876666"/>
            <a:ext cx="15670530" cy="661539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4392" y="330003"/>
            <a:ext cx="647938" cy="634508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30421" y="605482"/>
            <a:ext cx="1851089" cy="31089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080836" y="694666"/>
            <a:ext cx="1014413" cy="237744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672" y="431515"/>
            <a:ext cx="1877092" cy="38404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991" y="522923"/>
            <a:ext cx="1151001" cy="29260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510" y="431343"/>
            <a:ext cx="1612630" cy="38404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6893" y="431343"/>
            <a:ext cx="1326594" cy="38404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37604" y="522923"/>
            <a:ext cx="1818513" cy="29260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39887" y="431343"/>
            <a:ext cx="1326594" cy="38404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931055" y="522782"/>
            <a:ext cx="1818513" cy="2926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3311378" y="891540"/>
            <a:ext cx="3305556" cy="27432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157429" y="2916936"/>
            <a:ext cx="15463933" cy="6450663"/>
          </a:xfrm>
          <a:prstGeom prst="rect">
            <a:avLst/>
          </a:prstGeom>
        </p:spPr>
      </p:pic>
      <p:pic>
        <p:nvPicPr>
          <p:cNvPr id="61" name="Image 59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05840" y="2946937"/>
            <a:ext cx="15576804" cy="6545104"/>
          </a:xfrm>
          <a:prstGeom prst="rect">
            <a:avLst/>
          </a:prstGeom>
        </p:spPr>
      </p:pic>
      <p:pic>
        <p:nvPicPr>
          <p:cNvPr id="62" name="Image 60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358415" y="5410340"/>
            <a:ext cx="5874591" cy="536353"/>
          </a:xfrm>
          <a:prstGeom prst="rect">
            <a:avLst/>
          </a:prstGeom>
        </p:spPr>
      </p:pic>
      <p:pic>
        <p:nvPicPr>
          <p:cNvPr id="63" name="Image 61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0346802" y="6362249"/>
            <a:ext cx="5861590" cy="1751076"/>
          </a:xfrm>
          <a:prstGeom prst="rect">
            <a:avLst/>
          </a:prstGeom>
        </p:spPr>
      </p:pic>
      <p:pic>
        <p:nvPicPr>
          <p:cNvPr id="64" name="Image 62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75D30312-2A7C-4FED-A571-7AB347F53D70}"/>
              </a:ext>
            </a:extLst>
          </p:cNvPr>
          <p:cNvSpPr/>
          <p:nvPr/>
        </p:nvSpPr>
        <p:spPr>
          <a:xfrm>
            <a:off x="1290044" y="6050791"/>
            <a:ext cx="8113447" cy="15727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610" y="1085850"/>
            <a:ext cx="8214312" cy="32689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672" y="431515"/>
            <a:ext cx="1877092" cy="38404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991" y="522923"/>
            <a:ext cx="1151001" cy="2926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510" y="431343"/>
            <a:ext cx="1612630" cy="38404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3523" y="522782"/>
            <a:ext cx="1818513" cy="29260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6893" y="431343"/>
            <a:ext cx="1326594" cy="38404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37604" y="522923"/>
            <a:ext cx="1818513" cy="29260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90170" y="7130610"/>
            <a:ext cx="3440859" cy="914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39887" y="431343"/>
            <a:ext cx="1326594" cy="38404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31055" y="522782"/>
            <a:ext cx="1818513" cy="29260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3304" y="230996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1191" y="2876666"/>
            <a:ext cx="15670530" cy="6615398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52845" y="1323567"/>
            <a:ext cx="8650796" cy="630936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12967" y="2419448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75089" y="2876648"/>
            <a:ext cx="8705088" cy="339699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5153" y="6214902"/>
            <a:ext cx="8705088" cy="3281553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346893" y="2405219"/>
            <a:ext cx="5469827" cy="755823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86640" y="3214089"/>
            <a:ext cx="6800707" cy="6217063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889236" y="4146923"/>
            <a:ext cx="281178" cy="28117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937202" y="6043727"/>
            <a:ext cx="281178" cy="28117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969469" y="7529252"/>
            <a:ext cx="281178" cy="28117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170414" y="4066126"/>
            <a:ext cx="6263497" cy="1453896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218420" y="5952918"/>
            <a:ext cx="7129748" cy="969264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266649" y="7449059"/>
            <a:ext cx="6840998" cy="1453896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4392" y="330003"/>
            <a:ext cx="647938" cy="63450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30421" y="605482"/>
            <a:ext cx="1851089" cy="310896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080836" y="694666"/>
            <a:ext cx="1014413" cy="237744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4392" y="330003"/>
            <a:ext cx="647938" cy="63450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080836" y="694666"/>
            <a:ext cx="1014413" cy="237744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30421" y="605482"/>
            <a:ext cx="1851089" cy="310896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4392" y="330003"/>
            <a:ext cx="647938" cy="6345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672" y="431515"/>
            <a:ext cx="1877092" cy="38404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991" y="522923"/>
            <a:ext cx="1151001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510" y="431343"/>
            <a:ext cx="1612630" cy="38404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6893" y="431343"/>
            <a:ext cx="1326594" cy="38404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37604" y="522923"/>
            <a:ext cx="1818513" cy="29260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39887" y="431343"/>
            <a:ext cx="1326594" cy="384048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31055" y="522782"/>
            <a:ext cx="1818513" cy="292608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61" name="Image 59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62" name="Image 6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63" name="Image 61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64" name="Image 62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65" name="Image 63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66" name="Image 64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67" name="Image 65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68" name="Image 66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3311378" y="891540"/>
            <a:ext cx="3305556" cy="27432"/>
          </a:xfrm>
          <a:prstGeom prst="rect">
            <a:avLst/>
          </a:prstGeom>
        </p:spPr>
      </p:pic>
      <p:pic>
        <p:nvPicPr>
          <p:cNvPr id="69" name="Image 67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70" name="Image 68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71" name="Image 69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610" y="1085850"/>
            <a:ext cx="8214312" cy="32689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669" y="431515"/>
            <a:ext cx="1877092" cy="38404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995" y="522923"/>
            <a:ext cx="1151001" cy="2926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514" y="431343"/>
            <a:ext cx="1612630" cy="38404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3523" y="522782"/>
            <a:ext cx="1818513" cy="29260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6893" y="431343"/>
            <a:ext cx="1326594" cy="38404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37604" y="522923"/>
            <a:ext cx="1818513" cy="29260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90170" y="7130610"/>
            <a:ext cx="3440859" cy="914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39846" y="431343"/>
            <a:ext cx="1326594" cy="38404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31055" y="522782"/>
            <a:ext cx="1818513" cy="29260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3304" y="230996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52845" y="1323567"/>
            <a:ext cx="8650796" cy="63093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1191" y="2876666"/>
            <a:ext cx="15670530" cy="6615398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12967" y="2419448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1164" y="2876702"/>
            <a:ext cx="10313575" cy="6643259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423221" y="4243301"/>
            <a:ext cx="3054525" cy="422067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385103" y="3037628"/>
            <a:ext cx="5215938" cy="636779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536385" y="3451522"/>
            <a:ext cx="281178" cy="281178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536436" y="5778404"/>
            <a:ext cx="281178" cy="28117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536528" y="6849505"/>
            <a:ext cx="281178" cy="28117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536436" y="8332552"/>
            <a:ext cx="281178" cy="28117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855379" y="3355235"/>
            <a:ext cx="4745593" cy="242316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901099" y="5224062"/>
            <a:ext cx="4604147" cy="145389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870375" y="6761677"/>
            <a:ext cx="4648152" cy="1453896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901190" y="8215591"/>
            <a:ext cx="4729591" cy="969264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4392" y="330003"/>
            <a:ext cx="647938" cy="63450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30421" y="605482"/>
            <a:ext cx="1851089" cy="310896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080836" y="694666"/>
            <a:ext cx="1014413" cy="237744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672" y="431515"/>
            <a:ext cx="1877092" cy="38404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991" y="522923"/>
            <a:ext cx="1151001" cy="2926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510" y="431343"/>
            <a:ext cx="1612630" cy="38404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6893" y="431343"/>
            <a:ext cx="1326594" cy="38404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37604" y="522923"/>
            <a:ext cx="1818513" cy="2926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39887" y="431343"/>
            <a:ext cx="1326594" cy="38404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31055" y="522782"/>
            <a:ext cx="1818513" cy="29260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61" name="Image 59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62" name="Image 60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63" name="Image 61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64" name="Image 62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65" name="Image 63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3311378" y="891540"/>
            <a:ext cx="3305556" cy="27432"/>
          </a:xfrm>
          <a:prstGeom prst="rect">
            <a:avLst/>
          </a:prstGeom>
        </p:spPr>
      </p:pic>
      <p:pic>
        <p:nvPicPr>
          <p:cNvPr id="66" name="Image 64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67" name="Image 65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68" name="Image 66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610" y="1085850"/>
            <a:ext cx="8214312" cy="32689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669" y="431515"/>
            <a:ext cx="1877092" cy="38404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995" y="522923"/>
            <a:ext cx="1151001" cy="2926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514" y="431343"/>
            <a:ext cx="1612630" cy="38404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3523" y="522782"/>
            <a:ext cx="1818513" cy="29260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6893" y="431343"/>
            <a:ext cx="1326594" cy="38404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37604" y="522923"/>
            <a:ext cx="1818513" cy="29260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90170" y="7130610"/>
            <a:ext cx="3440859" cy="914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39846" y="431343"/>
            <a:ext cx="1326594" cy="38404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31055" y="522782"/>
            <a:ext cx="1818513" cy="29260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52845" y="1323567"/>
            <a:ext cx="8650796" cy="63093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3304" y="230996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8918" y="2876693"/>
            <a:ext cx="15670530" cy="6615398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12967" y="2419448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0941" y="2876702"/>
            <a:ext cx="4117372" cy="6727698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01265" y="2876666"/>
            <a:ext cx="7731252" cy="6649403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245175" y="4211214"/>
            <a:ext cx="3054525" cy="422067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844943" y="2973473"/>
            <a:ext cx="3756041" cy="6422374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005511" y="6769751"/>
            <a:ext cx="3434858" cy="145389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44795" y="4211178"/>
            <a:ext cx="3656171" cy="193852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915951" y="3930027"/>
            <a:ext cx="281178" cy="28117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983017" y="6488628"/>
            <a:ext cx="281178" cy="28117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672" y="431515"/>
            <a:ext cx="1877092" cy="38404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991" y="522923"/>
            <a:ext cx="1151001" cy="29260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510" y="431343"/>
            <a:ext cx="1612630" cy="38404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6893" y="431343"/>
            <a:ext cx="1326594" cy="38404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37604" y="522923"/>
            <a:ext cx="1818513" cy="2926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39887" y="431343"/>
            <a:ext cx="1326594" cy="38404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31055" y="522782"/>
            <a:ext cx="1818513" cy="29260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311378" y="891540"/>
            <a:ext cx="3305556" cy="27432"/>
          </a:xfrm>
          <a:prstGeom prst="rect">
            <a:avLst/>
          </a:prstGeom>
        </p:spPr>
      </p:pic>
      <p:pic>
        <p:nvPicPr>
          <p:cNvPr id="61" name="Image 59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62" name="Image 60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63" name="Image 61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610" y="1085850"/>
            <a:ext cx="8214312" cy="32689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669" y="431515"/>
            <a:ext cx="1877092" cy="38404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995" y="522923"/>
            <a:ext cx="1151001" cy="2926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514" y="431343"/>
            <a:ext cx="1612630" cy="38404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3523" y="522782"/>
            <a:ext cx="1818513" cy="29260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6893" y="431343"/>
            <a:ext cx="1326594" cy="38404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37604" y="522923"/>
            <a:ext cx="1818513" cy="29260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90170" y="7130610"/>
            <a:ext cx="3440859" cy="914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39846" y="431343"/>
            <a:ext cx="1326594" cy="38404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31055" y="522782"/>
            <a:ext cx="1818513" cy="29260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52845" y="1323567"/>
            <a:ext cx="8650796" cy="63093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3304" y="230996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8918" y="2876693"/>
            <a:ext cx="15670530" cy="6615398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12967" y="2419448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54688" y="2876638"/>
            <a:ext cx="5617702" cy="357387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5080" y="6379293"/>
            <a:ext cx="5676852" cy="311281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24345" y="2828559"/>
            <a:ext cx="10186559" cy="3858339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40273">
            <a:off x="10582808" y="6664394"/>
            <a:ext cx="2019279" cy="281605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66333" y="6786375"/>
            <a:ext cx="9966960" cy="2599754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323174" y="6962562"/>
            <a:ext cx="9548336" cy="713232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23064" y="8538722"/>
            <a:ext cx="10061829" cy="71323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323091" y="7715607"/>
            <a:ext cx="10006108" cy="713232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935139" y="6994685"/>
            <a:ext cx="281178" cy="28117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935120" y="7804596"/>
            <a:ext cx="281178" cy="28117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935120" y="8525180"/>
            <a:ext cx="281178" cy="28117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672" y="431515"/>
            <a:ext cx="1877092" cy="38404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991" y="522923"/>
            <a:ext cx="1151001" cy="2926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510" y="431343"/>
            <a:ext cx="1612630" cy="38404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6893" y="431343"/>
            <a:ext cx="1326594" cy="38404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37604" y="522923"/>
            <a:ext cx="1818513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39887" y="431343"/>
            <a:ext cx="1326594" cy="38404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31055" y="522782"/>
            <a:ext cx="1818513" cy="29260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61" name="Image 59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62" name="Image 60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63" name="Image 61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3311378" y="891540"/>
            <a:ext cx="3305556" cy="27432"/>
          </a:xfrm>
          <a:prstGeom prst="rect">
            <a:avLst/>
          </a:prstGeom>
        </p:spPr>
      </p:pic>
      <p:pic>
        <p:nvPicPr>
          <p:cNvPr id="64" name="Image 62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65" name="Image 63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66" name="Image 64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610" y="1085850"/>
            <a:ext cx="8214312" cy="32689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669" y="431515"/>
            <a:ext cx="1877092" cy="38404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995" y="522923"/>
            <a:ext cx="1151001" cy="2926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514" y="431343"/>
            <a:ext cx="1612630" cy="38404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3523" y="522782"/>
            <a:ext cx="1818513" cy="29260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6893" y="431343"/>
            <a:ext cx="1326594" cy="38404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37604" y="522923"/>
            <a:ext cx="1818513" cy="29260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90170" y="7130610"/>
            <a:ext cx="3440859" cy="914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39846" y="431343"/>
            <a:ext cx="1326594" cy="38404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31055" y="522782"/>
            <a:ext cx="1818513" cy="29260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52845" y="1323567"/>
            <a:ext cx="8650796" cy="63093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3304" y="230996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8918" y="2876693"/>
            <a:ext cx="15670530" cy="6615398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12967" y="2419448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3322" y="2876702"/>
            <a:ext cx="10004965" cy="6637687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543751" y="3139620"/>
            <a:ext cx="4406979" cy="6089475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110417" y="3023939"/>
            <a:ext cx="5472255" cy="6368653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392418" y="3802322"/>
            <a:ext cx="281178" cy="281178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737604" y="3802414"/>
            <a:ext cx="9548336" cy="35661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737604" y="4371030"/>
            <a:ext cx="9548336" cy="1865376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392418" y="6705862"/>
            <a:ext cx="281178" cy="28117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737604" y="6385017"/>
            <a:ext cx="4812602" cy="248716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672" y="431515"/>
            <a:ext cx="1877092" cy="38404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991" y="522923"/>
            <a:ext cx="1151001" cy="29260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510" y="431343"/>
            <a:ext cx="1612630" cy="38404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6893" y="431343"/>
            <a:ext cx="1326594" cy="38404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37604" y="522923"/>
            <a:ext cx="1818513" cy="2926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39887" y="431343"/>
            <a:ext cx="1326594" cy="38404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31055" y="522782"/>
            <a:ext cx="1818513" cy="29260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311378" y="891540"/>
            <a:ext cx="3305556" cy="27432"/>
          </a:xfrm>
          <a:prstGeom prst="rect">
            <a:avLst/>
          </a:prstGeom>
        </p:spPr>
      </p:pic>
      <p:pic>
        <p:nvPicPr>
          <p:cNvPr id="61" name="Image 59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62" name="Image 60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63" name="Image 61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31</Words>
  <Application>Microsoft Office PowerPoint</Application>
  <PresentationFormat>사용자 지정</PresentationFormat>
  <Paragraphs>31</Paragraphs>
  <Slides>31</Slides>
  <Notes>31</Notes>
  <HiddenSlides>0</HiddenSlides>
  <MMClips>1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3" baseType="lpstr"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mangoboard.net_42258284</dc:creator>
  <cp:lastModifiedBy>14211</cp:lastModifiedBy>
  <cp:revision>32</cp:revision>
  <dcterms:created xsi:type="dcterms:W3CDTF">2024-10-02T07:13:56Z</dcterms:created>
  <dcterms:modified xsi:type="dcterms:W3CDTF">2024-11-17T16:57:43Z</dcterms:modified>
</cp:coreProperties>
</file>